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1" r:id="rId3"/>
    <p:sldId id="262" r:id="rId4"/>
    <p:sldId id="263" r:id="rId5"/>
    <p:sldId id="264" r:id="rId6"/>
    <p:sldId id="265" r:id="rId7"/>
    <p:sldId id="266" r:id="rId8"/>
    <p:sldId id="267" r:id="rId9"/>
    <p:sldId id="260" r:id="rId10"/>
    <p:sldId id="268" r:id="rId11"/>
    <p:sldId id="257" r:id="rId12"/>
    <p:sldId id="269" r:id="rId13"/>
    <p:sldId id="270" r:id="rId14"/>
    <p:sldId id="271" r:id="rId15"/>
    <p:sldId id="272" r:id="rId16"/>
    <p:sldId id="281" r:id="rId17"/>
    <p:sldId id="284" r:id="rId18"/>
    <p:sldId id="259" r:id="rId19"/>
    <p:sldId id="280" r:id="rId20"/>
    <p:sldId id="279" r:id="rId21"/>
    <p:sldId id="258" r:id="rId22"/>
    <p:sldId id="282" r:id="rId23"/>
    <p:sldId id="273" r:id="rId24"/>
    <p:sldId id="274" r:id="rId25"/>
    <p:sldId id="275" r:id="rId26"/>
    <p:sldId id="276" r:id="rId27"/>
    <p:sldId id="277" r:id="rId28"/>
    <p:sldId id="278"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tal Cruaud" initials="CC" lastIdx="1" clrIdx="0">
    <p:extLst>
      <p:ext uri="{19B8F6BF-5375-455C-9EA6-DF929625EA0E}">
        <p15:presenceInfo xmlns:p15="http://schemas.microsoft.com/office/powerpoint/2012/main" userId="55b775c42036d7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111"/>
    <a:srgbClr val="3136F3"/>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6"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B135D-E11B-45A5-84A9-123DE8603EBA}" type="datetimeFigureOut">
              <a:rPr lang="en-GB" smtClean="0"/>
              <a:t>19/05/2020</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F459A-346E-4463-8CD8-00C98B030C53}" type="slidenum">
              <a:rPr lang="en-GB" smtClean="0"/>
              <a:t>‹N°›</a:t>
            </a:fld>
            <a:endParaRPr lang="en-GB"/>
          </a:p>
        </p:txBody>
      </p:sp>
    </p:spTree>
    <p:extLst>
      <p:ext uri="{BB962C8B-B14F-4D97-AF65-F5344CB8AC3E}">
        <p14:creationId xmlns:p14="http://schemas.microsoft.com/office/powerpoint/2010/main" val="286940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7CB3D-53D2-4AA6-A7C7-0A7845D90FD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A9160F08-62F7-4F0F-9B1E-19F2839D3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F68989F8-26F4-4C7C-9CCB-0B49E02D863F}"/>
              </a:ext>
            </a:extLst>
          </p:cNvPr>
          <p:cNvSpPr>
            <a:spLocks noGrp="1"/>
          </p:cNvSpPr>
          <p:nvPr>
            <p:ph type="dt" sz="half" idx="10"/>
          </p:nvPr>
        </p:nvSpPr>
        <p:spPr/>
        <p:txBody>
          <a:bodyPr/>
          <a:lstStyle/>
          <a:p>
            <a:fld id="{00A8D925-3B33-45AB-8B15-5AD2A3D25772}" type="datetimeFigureOut">
              <a:rPr lang="en-GB" smtClean="0"/>
              <a:t>19/05/2020</a:t>
            </a:fld>
            <a:endParaRPr lang="en-GB"/>
          </a:p>
        </p:txBody>
      </p:sp>
      <p:sp>
        <p:nvSpPr>
          <p:cNvPr id="5" name="Espace réservé du pied de page 4">
            <a:extLst>
              <a:ext uri="{FF2B5EF4-FFF2-40B4-BE49-F238E27FC236}">
                <a16:creationId xmlns:a16="http://schemas.microsoft.com/office/drawing/2014/main" id="{1676CED2-7C38-4120-B187-175BEB9C7900}"/>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178924D3-A842-4C57-84C2-F62D6725F498}"/>
              </a:ext>
            </a:extLst>
          </p:cNvPr>
          <p:cNvSpPr>
            <a:spLocks noGrp="1"/>
          </p:cNvSpPr>
          <p:nvPr>
            <p:ph type="sldNum" sz="quarter" idx="12"/>
          </p:nvPr>
        </p:nvSpPr>
        <p:spPr/>
        <p:txBody>
          <a:bodyPr/>
          <a:lstStyle/>
          <a:p>
            <a:fld id="{06AC198C-ACAA-4258-A7B3-5752874CE256}" type="slidenum">
              <a:rPr lang="en-GB" smtClean="0"/>
              <a:t>‹N°›</a:t>
            </a:fld>
            <a:endParaRPr lang="en-GB"/>
          </a:p>
        </p:txBody>
      </p:sp>
    </p:spTree>
    <p:extLst>
      <p:ext uri="{BB962C8B-B14F-4D97-AF65-F5344CB8AC3E}">
        <p14:creationId xmlns:p14="http://schemas.microsoft.com/office/powerpoint/2010/main" val="334351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75D04A-E6E8-4536-8CD9-5E6EFEDF6452}"/>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DB01D093-6365-494F-8884-9F533A9AB3F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46AE8A7F-A70A-4A66-BE47-BB037B1DBC51}"/>
              </a:ext>
            </a:extLst>
          </p:cNvPr>
          <p:cNvSpPr>
            <a:spLocks noGrp="1"/>
          </p:cNvSpPr>
          <p:nvPr>
            <p:ph type="dt" sz="half" idx="10"/>
          </p:nvPr>
        </p:nvSpPr>
        <p:spPr/>
        <p:txBody>
          <a:bodyPr/>
          <a:lstStyle/>
          <a:p>
            <a:fld id="{00A8D925-3B33-45AB-8B15-5AD2A3D25772}" type="datetimeFigureOut">
              <a:rPr lang="en-GB" smtClean="0"/>
              <a:t>19/05/2020</a:t>
            </a:fld>
            <a:endParaRPr lang="en-GB"/>
          </a:p>
        </p:txBody>
      </p:sp>
      <p:sp>
        <p:nvSpPr>
          <p:cNvPr id="5" name="Espace réservé du pied de page 4">
            <a:extLst>
              <a:ext uri="{FF2B5EF4-FFF2-40B4-BE49-F238E27FC236}">
                <a16:creationId xmlns:a16="http://schemas.microsoft.com/office/drawing/2014/main" id="{D47DFCD9-488E-4876-8F52-C73BCA3625D4}"/>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9CAB01F4-2AAD-44A5-A594-AC383B2F272D}"/>
              </a:ext>
            </a:extLst>
          </p:cNvPr>
          <p:cNvSpPr>
            <a:spLocks noGrp="1"/>
          </p:cNvSpPr>
          <p:nvPr>
            <p:ph type="sldNum" sz="quarter" idx="12"/>
          </p:nvPr>
        </p:nvSpPr>
        <p:spPr/>
        <p:txBody>
          <a:bodyPr/>
          <a:lstStyle/>
          <a:p>
            <a:fld id="{06AC198C-ACAA-4258-A7B3-5752874CE256}" type="slidenum">
              <a:rPr lang="en-GB" smtClean="0"/>
              <a:t>‹N°›</a:t>
            </a:fld>
            <a:endParaRPr lang="en-GB"/>
          </a:p>
        </p:txBody>
      </p:sp>
    </p:spTree>
    <p:extLst>
      <p:ext uri="{BB962C8B-B14F-4D97-AF65-F5344CB8AC3E}">
        <p14:creationId xmlns:p14="http://schemas.microsoft.com/office/powerpoint/2010/main" val="78509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4939400-1B3C-451D-B582-D8D475E04DED}"/>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2B637FBB-3F99-44E9-B832-2481AE8C00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0F4B799E-A161-4132-A50F-089005EC7AE6}"/>
              </a:ext>
            </a:extLst>
          </p:cNvPr>
          <p:cNvSpPr>
            <a:spLocks noGrp="1"/>
          </p:cNvSpPr>
          <p:nvPr>
            <p:ph type="dt" sz="half" idx="10"/>
          </p:nvPr>
        </p:nvSpPr>
        <p:spPr/>
        <p:txBody>
          <a:bodyPr/>
          <a:lstStyle/>
          <a:p>
            <a:fld id="{00A8D925-3B33-45AB-8B15-5AD2A3D25772}" type="datetimeFigureOut">
              <a:rPr lang="en-GB" smtClean="0"/>
              <a:t>19/05/2020</a:t>
            </a:fld>
            <a:endParaRPr lang="en-GB"/>
          </a:p>
        </p:txBody>
      </p:sp>
      <p:sp>
        <p:nvSpPr>
          <p:cNvPr id="5" name="Espace réservé du pied de page 4">
            <a:extLst>
              <a:ext uri="{FF2B5EF4-FFF2-40B4-BE49-F238E27FC236}">
                <a16:creationId xmlns:a16="http://schemas.microsoft.com/office/drawing/2014/main" id="{0357AFDB-B605-4056-A50E-710084879C22}"/>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9DD23F69-DF47-4D3F-814F-FEB7D82D85BC}"/>
              </a:ext>
            </a:extLst>
          </p:cNvPr>
          <p:cNvSpPr>
            <a:spLocks noGrp="1"/>
          </p:cNvSpPr>
          <p:nvPr>
            <p:ph type="sldNum" sz="quarter" idx="12"/>
          </p:nvPr>
        </p:nvSpPr>
        <p:spPr/>
        <p:txBody>
          <a:bodyPr/>
          <a:lstStyle/>
          <a:p>
            <a:fld id="{06AC198C-ACAA-4258-A7B3-5752874CE256}" type="slidenum">
              <a:rPr lang="en-GB" smtClean="0"/>
              <a:t>‹N°›</a:t>
            </a:fld>
            <a:endParaRPr lang="en-GB"/>
          </a:p>
        </p:txBody>
      </p:sp>
    </p:spTree>
    <p:extLst>
      <p:ext uri="{BB962C8B-B14F-4D97-AF65-F5344CB8AC3E}">
        <p14:creationId xmlns:p14="http://schemas.microsoft.com/office/powerpoint/2010/main" val="267146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AF8324-FFD9-4C9E-A3C9-2469CD5FA7E6}"/>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5F62AD36-94E0-48CB-86D3-75AF0B50FC3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EA4110DC-9A3D-41A3-AB06-6967F7606876}"/>
              </a:ext>
            </a:extLst>
          </p:cNvPr>
          <p:cNvSpPr>
            <a:spLocks noGrp="1"/>
          </p:cNvSpPr>
          <p:nvPr>
            <p:ph type="dt" sz="half" idx="10"/>
          </p:nvPr>
        </p:nvSpPr>
        <p:spPr/>
        <p:txBody>
          <a:bodyPr/>
          <a:lstStyle/>
          <a:p>
            <a:fld id="{00A8D925-3B33-45AB-8B15-5AD2A3D25772}" type="datetimeFigureOut">
              <a:rPr lang="en-GB" smtClean="0"/>
              <a:t>19/05/2020</a:t>
            </a:fld>
            <a:endParaRPr lang="en-GB"/>
          </a:p>
        </p:txBody>
      </p:sp>
      <p:sp>
        <p:nvSpPr>
          <p:cNvPr id="5" name="Espace réservé du pied de page 4">
            <a:extLst>
              <a:ext uri="{FF2B5EF4-FFF2-40B4-BE49-F238E27FC236}">
                <a16:creationId xmlns:a16="http://schemas.microsoft.com/office/drawing/2014/main" id="{DF1CE712-BD39-4051-AC9A-DA5681BD49FA}"/>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2C33B04F-A281-462F-92B4-2B6B939F0EE2}"/>
              </a:ext>
            </a:extLst>
          </p:cNvPr>
          <p:cNvSpPr>
            <a:spLocks noGrp="1"/>
          </p:cNvSpPr>
          <p:nvPr>
            <p:ph type="sldNum" sz="quarter" idx="12"/>
          </p:nvPr>
        </p:nvSpPr>
        <p:spPr/>
        <p:txBody>
          <a:bodyPr/>
          <a:lstStyle/>
          <a:p>
            <a:fld id="{06AC198C-ACAA-4258-A7B3-5752874CE256}" type="slidenum">
              <a:rPr lang="en-GB" smtClean="0"/>
              <a:t>‹N°›</a:t>
            </a:fld>
            <a:endParaRPr lang="en-GB"/>
          </a:p>
        </p:txBody>
      </p:sp>
    </p:spTree>
    <p:extLst>
      <p:ext uri="{BB962C8B-B14F-4D97-AF65-F5344CB8AC3E}">
        <p14:creationId xmlns:p14="http://schemas.microsoft.com/office/powerpoint/2010/main" val="391091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E4245-FF48-48A2-9838-66D993ACC57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4C3CB9E7-94EC-4EC8-9473-9D96A45BB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0D80A35-40B7-4B98-9A46-62C8BD7A9B48}"/>
              </a:ext>
            </a:extLst>
          </p:cNvPr>
          <p:cNvSpPr>
            <a:spLocks noGrp="1"/>
          </p:cNvSpPr>
          <p:nvPr>
            <p:ph type="dt" sz="half" idx="10"/>
          </p:nvPr>
        </p:nvSpPr>
        <p:spPr/>
        <p:txBody>
          <a:bodyPr/>
          <a:lstStyle/>
          <a:p>
            <a:fld id="{00A8D925-3B33-45AB-8B15-5AD2A3D25772}" type="datetimeFigureOut">
              <a:rPr lang="en-GB" smtClean="0"/>
              <a:t>19/05/2020</a:t>
            </a:fld>
            <a:endParaRPr lang="en-GB"/>
          </a:p>
        </p:txBody>
      </p:sp>
      <p:sp>
        <p:nvSpPr>
          <p:cNvPr id="5" name="Espace réservé du pied de page 4">
            <a:extLst>
              <a:ext uri="{FF2B5EF4-FFF2-40B4-BE49-F238E27FC236}">
                <a16:creationId xmlns:a16="http://schemas.microsoft.com/office/drawing/2014/main" id="{935F57B2-CFCE-447B-B269-EEBCBA3871F9}"/>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72DE1C25-EFF2-4061-A3DD-72E60ED478E0}"/>
              </a:ext>
            </a:extLst>
          </p:cNvPr>
          <p:cNvSpPr>
            <a:spLocks noGrp="1"/>
          </p:cNvSpPr>
          <p:nvPr>
            <p:ph type="sldNum" sz="quarter" idx="12"/>
          </p:nvPr>
        </p:nvSpPr>
        <p:spPr/>
        <p:txBody>
          <a:bodyPr/>
          <a:lstStyle/>
          <a:p>
            <a:fld id="{06AC198C-ACAA-4258-A7B3-5752874CE256}" type="slidenum">
              <a:rPr lang="en-GB" smtClean="0"/>
              <a:t>‹N°›</a:t>
            </a:fld>
            <a:endParaRPr lang="en-GB"/>
          </a:p>
        </p:txBody>
      </p:sp>
    </p:spTree>
    <p:extLst>
      <p:ext uri="{BB962C8B-B14F-4D97-AF65-F5344CB8AC3E}">
        <p14:creationId xmlns:p14="http://schemas.microsoft.com/office/powerpoint/2010/main" val="79203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6DE9E9-5573-4BBA-9779-6ABA1C049451}"/>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49EF87EB-A413-4C76-875D-029E075A296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60427C55-DB75-4FD9-B74E-A24054E242A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2A05DA74-F3B3-4B57-B046-C0311D580135}"/>
              </a:ext>
            </a:extLst>
          </p:cNvPr>
          <p:cNvSpPr>
            <a:spLocks noGrp="1"/>
          </p:cNvSpPr>
          <p:nvPr>
            <p:ph type="dt" sz="half" idx="10"/>
          </p:nvPr>
        </p:nvSpPr>
        <p:spPr/>
        <p:txBody>
          <a:bodyPr/>
          <a:lstStyle/>
          <a:p>
            <a:fld id="{00A8D925-3B33-45AB-8B15-5AD2A3D25772}" type="datetimeFigureOut">
              <a:rPr lang="en-GB" smtClean="0"/>
              <a:t>19/05/2020</a:t>
            </a:fld>
            <a:endParaRPr lang="en-GB"/>
          </a:p>
        </p:txBody>
      </p:sp>
      <p:sp>
        <p:nvSpPr>
          <p:cNvPr id="6" name="Espace réservé du pied de page 5">
            <a:extLst>
              <a:ext uri="{FF2B5EF4-FFF2-40B4-BE49-F238E27FC236}">
                <a16:creationId xmlns:a16="http://schemas.microsoft.com/office/drawing/2014/main" id="{05386B8C-F7B7-416C-8FD7-B071CF28B029}"/>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46961FC4-0142-4E44-B78D-5C37149374D3}"/>
              </a:ext>
            </a:extLst>
          </p:cNvPr>
          <p:cNvSpPr>
            <a:spLocks noGrp="1"/>
          </p:cNvSpPr>
          <p:nvPr>
            <p:ph type="sldNum" sz="quarter" idx="12"/>
          </p:nvPr>
        </p:nvSpPr>
        <p:spPr/>
        <p:txBody>
          <a:bodyPr/>
          <a:lstStyle/>
          <a:p>
            <a:fld id="{06AC198C-ACAA-4258-A7B3-5752874CE256}" type="slidenum">
              <a:rPr lang="en-GB" smtClean="0"/>
              <a:t>‹N°›</a:t>
            </a:fld>
            <a:endParaRPr lang="en-GB"/>
          </a:p>
        </p:txBody>
      </p:sp>
    </p:spTree>
    <p:extLst>
      <p:ext uri="{BB962C8B-B14F-4D97-AF65-F5344CB8AC3E}">
        <p14:creationId xmlns:p14="http://schemas.microsoft.com/office/powerpoint/2010/main" val="298883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01EEFF-401B-4947-AE81-FB8469B06E7C}"/>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FFE9C64D-BB47-4F1F-B160-30763EE53A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7AEBD98-7560-415B-AA83-AA5229791AC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BA872F1D-B37A-4740-80DF-CF6A76057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D17960D-6608-4CE1-A3FA-0F38DF340D8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F2333F3D-8525-4B19-9727-E7206A672C49}"/>
              </a:ext>
            </a:extLst>
          </p:cNvPr>
          <p:cNvSpPr>
            <a:spLocks noGrp="1"/>
          </p:cNvSpPr>
          <p:nvPr>
            <p:ph type="dt" sz="half" idx="10"/>
          </p:nvPr>
        </p:nvSpPr>
        <p:spPr/>
        <p:txBody>
          <a:bodyPr/>
          <a:lstStyle/>
          <a:p>
            <a:fld id="{00A8D925-3B33-45AB-8B15-5AD2A3D25772}" type="datetimeFigureOut">
              <a:rPr lang="en-GB" smtClean="0"/>
              <a:t>19/05/2020</a:t>
            </a:fld>
            <a:endParaRPr lang="en-GB"/>
          </a:p>
        </p:txBody>
      </p:sp>
      <p:sp>
        <p:nvSpPr>
          <p:cNvPr id="8" name="Espace réservé du pied de page 7">
            <a:extLst>
              <a:ext uri="{FF2B5EF4-FFF2-40B4-BE49-F238E27FC236}">
                <a16:creationId xmlns:a16="http://schemas.microsoft.com/office/drawing/2014/main" id="{189314D0-B80B-4755-ABBA-08DA12868EDC}"/>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609884D7-4568-4A49-A51F-5CDDF976FCD2}"/>
              </a:ext>
            </a:extLst>
          </p:cNvPr>
          <p:cNvSpPr>
            <a:spLocks noGrp="1"/>
          </p:cNvSpPr>
          <p:nvPr>
            <p:ph type="sldNum" sz="quarter" idx="12"/>
          </p:nvPr>
        </p:nvSpPr>
        <p:spPr/>
        <p:txBody>
          <a:bodyPr/>
          <a:lstStyle/>
          <a:p>
            <a:fld id="{06AC198C-ACAA-4258-A7B3-5752874CE256}" type="slidenum">
              <a:rPr lang="en-GB" smtClean="0"/>
              <a:t>‹N°›</a:t>
            </a:fld>
            <a:endParaRPr lang="en-GB"/>
          </a:p>
        </p:txBody>
      </p:sp>
    </p:spTree>
    <p:extLst>
      <p:ext uri="{BB962C8B-B14F-4D97-AF65-F5344CB8AC3E}">
        <p14:creationId xmlns:p14="http://schemas.microsoft.com/office/powerpoint/2010/main" val="307665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656DC2-2EB8-425E-941D-0BCC07306B37}"/>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5559C4E4-AB6F-4DD0-8BFB-2DD4C25091B9}"/>
              </a:ext>
            </a:extLst>
          </p:cNvPr>
          <p:cNvSpPr>
            <a:spLocks noGrp="1"/>
          </p:cNvSpPr>
          <p:nvPr>
            <p:ph type="dt" sz="half" idx="10"/>
          </p:nvPr>
        </p:nvSpPr>
        <p:spPr/>
        <p:txBody>
          <a:bodyPr/>
          <a:lstStyle/>
          <a:p>
            <a:fld id="{00A8D925-3B33-45AB-8B15-5AD2A3D25772}" type="datetimeFigureOut">
              <a:rPr lang="en-GB" smtClean="0"/>
              <a:t>19/05/2020</a:t>
            </a:fld>
            <a:endParaRPr lang="en-GB"/>
          </a:p>
        </p:txBody>
      </p:sp>
      <p:sp>
        <p:nvSpPr>
          <p:cNvPr id="4" name="Espace réservé du pied de page 3">
            <a:extLst>
              <a:ext uri="{FF2B5EF4-FFF2-40B4-BE49-F238E27FC236}">
                <a16:creationId xmlns:a16="http://schemas.microsoft.com/office/drawing/2014/main" id="{BF62824C-6348-4600-A4C8-FB13698DF917}"/>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E15A074F-901F-476D-8BBD-C98D855C610C}"/>
              </a:ext>
            </a:extLst>
          </p:cNvPr>
          <p:cNvSpPr>
            <a:spLocks noGrp="1"/>
          </p:cNvSpPr>
          <p:nvPr>
            <p:ph type="sldNum" sz="quarter" idx="12"/>
          </p:nvPr>
        </p:nvSpPr>
        <p:spPr/>
        <p:txBody>
          <a:bodyPr/>
          <a:lstStyle/>
          <a:p>
            <a:fld id="{06AC198C-ACAA-4258-A7B3-5752874CE256}" type="slidenum">
              <a:rPr lang="en-GB" smtClean="0"/>
              <a:t>‹N°›</a:t>
            </a:fld>
            <a:endParaRPr lang="en-GB"/>
          </a:p>
        </p:txBody>
      </p:sp>
    </p:spTree>
    <p:extLst>
      <p:ext uri="{BB962C8B-B14F-4D97-AF65-F5344CB8AC3E}">
        <p14:creationId xmlns:p14="http://schemas.microsoft.com/office/powerpoint/2010/main" val="101874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F759190-A564-4937-B039-58C7C697237F}"/>
              </a:ext>
            </a:extLst>
          </p:cNvPr>
          <p:cNvSpPr>
            <a:spLocks noGrp="1"/>
          </p:cNvSpPr>
          <p:nvPr>
            <p:ph type="dt" sz="half" idx="10"/>
          </p:nvPr>
        </p:nvSpPr>
        <p:spPr/>
        <p:txBody>
          <a:bodyPr/>
          <a:lstStyle/>
          <a:p>
            <a:fld id="{00A8D925-3B33-45AB-8B15-5AD2A3D25772}" type="datetimeFigureOut">
              <a:rPr lang="en-GB" smtClean="0"/>
              <a:t>19/05/2020</a:t>
            </a:fld>
            <a:endParaRPr lang="en-GB"/>
          </a:p>
        </p:txBody>
      </p:sp>
      <p:sp>
        <p:nvSpPr>
          <p:cNvPr id="3" name="Espace réservé du pied de page 2">
            <a:extLst>
              <a:ext uri="{FF2B5EF4-FFF2-40B4-BE49-F238E27FC236}">
                <a16:creationId xmlns:a16="http://schemas.microsoft.com/office/drawing/2014/main" id="{65A06CC1-5D4D-4F5D-927B-E8482E38D426}"/>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749B0705-6A45-4E1B-9A15-29F46874DFDC}"/>
              </a:ext>
            </a:extLst>
          </p:cNvPr>
          <p:cNvSpPr>
            <a:spLocks noGrp="1"/>
          </p:cNvSpPr>
          <p:nvPr>
            <p:ph type="sldNum" sz="quarter" idx="12"/>
          </p:nvPr>
        </p:nvSpPr>
        <p:spPr/>
        <p:txBody>
          <a:bodyPr/>
          <a:lstStyle/>
          <a:p>
            <a:fld id="{06AC198C-ACAA-4258-A7B3-5752874CE256}" type="slidenum">
              <a:rPr lang="en-GB" smtClean="0"/>
              <a:t>‹N°›</a:t>
            </a:fld>
            <a:endParaRPr lang="en-GB"/>
          </a:p>
        </p:txBody>
      </p:sp>
    </p:spTree>
    <p:extLst>
      <p:ext uri="{BB962C8B-B14F-4D97-AF65-F5344CB8AC3E}">
        <p14:creationId xmlns:p14="http://schemas.microsoft.com/office/powerpoint/2010/main" val="387973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512A9-70B8-46C7-B8AD-9100E60BD9C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68262E82-881E-472C-A91C-39B45EDBB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9920EF07-0185-4C76-901C-B38DBDA77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C99F64E-327D-4476-BA1E-60F2EDB7624B}"/>
              </a:ext>
            </a:extLst>
          </p:cNvPr>
          <p:cNvSpPr>
            <a:spLocks noGrp="1"/>
          </p:cNvSpPr>
          <p:nvPr>
            <p:ph type="dt" sz="half" idx="10"/>
          </p:nvPr>
        </p:nvSpPr>
        <p:spPr/>
        <p:txBody>
          <a:bodyPr/>
          <a:lstStyle/>
          <a:p>
            <a:fld id="{00A8D925-3B33-45AB-8B15-5AD2A3D25772}" type="datetimeFigureOut">
              <a:rPr lang="en-GB" smtClean="0"/>
              <a:t>19/05/2020</a:t>
            </a:fld>
            <a:endParaRPr lang="en-GB"/>
          </a:p>
        </p:txBody>
      </p:sp>
      <p:sp>
        <p:nvSpPr>
          <p:cNvPr id="6" name="Espace réservé du pied de page 5">
            <a:extLst>
              <a:ext uri="{FF2B5EF4-FFF2-40B4-BE49-F238E27FC236}">
                <a16:creationId xmlns:a16="http://schemas.microsoft.com/office/drawing/2014/main" id="{382E5CCA-6159-4641-82BD-8CE680D3B1CC}"/>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60DF4040-20B9-433A-A859-24E1E5691531}"/>
              </a:ext>
            </a:extLst>
          </p:cNvPr>
          <p:cNvSpPr>
            <a:spLocks noGrp="1"/>
          </p:cNvSpPr>
          <p:nvPr>
            <p:ph type="sldNum" sz="quarter" idx="12"/>
          </p:nvPr>
        </p:nvSpPr>
        <p:spPr/>
        <p:txBody>
          <a:bodyPr/>
          <a:lstStyle/>
          <a:p>
            <a:fld id="{06AC198C-ACAA-4258-A7B3-5752874CE256}" type="slidenum">
              <a:rPr lang="en-GB" smtClean="0"/>
              <a:t>‹N°›</a:t>
            </a:fld>
            <a:endParaRPr lang="en-GB"/>
          </a:p>
        </p:txBody>
      </p:sp>
    </p:spTree>
    <p:extLst>
      <p:ext uri="{BB962C8B-B14F-4D97-AF65-F5344CB8AC3E}">
        <p14:creationId xmlns:p14="http://schemas.microsoft.com/office/powerpoint/2010/main" val="118086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33ECC7-F536-4CA3-B87C-07B8E33C4A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14D3AC24-0E21-411D-81C0-ADD716466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C25E6355-F4CB-4C01-8080-33F7640FF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F7041D2-F50D-4F9C-A6AF-8DF4CE167A53}"/>
              </a:ext>
            </a:extLst>
          </p:cNvPr>
          <p:cNvSpPr>
            <a:spLocks noGrp="1"/>
          </p:cNvSpPr>
          <p:nvPr>
            <p:ph type="dt" sz="half" idx="10"/>
          </p:nvPr>
        </p:nvSpPr>
        <p:spPr/>
        <p:txBody>
          <a:bodyPr/>
          <a:lstStyle/>
          <a:p>
            <a:fld id="{00A8D925-3B33-45AB-8B15-5AD2A3D25772}" type="datetimeFigureOut">
              <a:rPr lang="en-GB" smtClean="0"/>
              <a:t>19/05/2020</a:t>
            </a:fld>
            <a:endParaRPr lang="en-GB"/>
          </a:p>
        </p:txBody>
      </p:sp>
      <p:sp>
        <p:nvSpPr>
          <p:cNvPr id="6" name="Espace réservé du pied de page 5">
            <a:extLst>
              <a:ext uri="{FF2B5EF4-FFF2-40B4-BE49-F238E27FC236}">
                <a16:creationId xmlns:a16="http://schemas.microsoft.com/office/drawing/2014/main" id="{9B47DF9E-8644-442D-9FE3-D2FC143421C1}"/>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B29333FD-6314-4111-BCA8-CABFCA944DF4}"/>
              </a:ext>
            </a:extLst>
          </p:cNvPr>
          <p:cNvSpPr>
            <a:spLocks noGrp="1"/>
          </p:cNvSpPr>
          <p:nvPr>
            <p:ph type="sldNum" sz="quarter" idx="12"/>
          </p:nvPr>
        </p:nvSpPr>
        <p:spPr/>
        <p:txBody>
          <a:bodyPr/>
          <a:lstStyle/>
          <a:p>
            <a:fld id="{06AC198C-ACAA-4258-A7B3-5752874CE256}" type="slidenum">
              <a:rPr lang="en-GB" smtClean="0"/>
              <a:t>‹N°›</a:t>
            </a:fld>
            <a:endParaRPr lang="en-GB"/>
          </a:p>
        </p:txBody>
      </p:sp>
    </p:spTree>
    <p:extLst>
      <p:ext uri="{BB962C8B-B14F-4D97-AF65-F5344CB8AC3E}">
        <p14:creationId xmlns:p14="http://schemas.microsoft.com/office/powerpoint/2010/main" val="14420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4CA2AA1-80DF-4A98-8BE7-5E8E19C57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7A9BF619-F00A-4B03-AA5A-8DE27E4EC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3E15288E-1914-4E63-AE0A-71E29D968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8D925-3B33-45AB-8B15-5AD2A3D25772}" type="datetimeFigureOut">
              <a:rPr lang="en-GB" smtClean="0"/>
              <a:t>19/05/2020</a:t>
            </a:fld>
            <a:endParaRPr lang="en-GB"/>
          </a:p>
        </p:txBody>
      </p:sp>
      <p:sp>
        <p:nvSpPr>
          <p:cNvPr id="5" name="Espace réservé du pied de page 4">
            <a:extLst>
              <a:ext uri="{FF2B5EF4-FFF2-40B4-BE49-F238E27FC236}">
                <a16:creationId xmlns:a16="http://schemas.microsoft.com/office/drawing/2014/main" id="{E38E7703-D759-4E67-84DD-4E01B4E712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91C545D8-FB6F-451D-AAF6-CB315D9646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198C-ACAA-4258-A7B3-5752874CE256}" type="slidenum">
              <a:rPr lang="en-GB" smtClean="0"/>
              <a:t>‹N°›</a:t>
            </a:fld>
            <a:endParaRPr lang="en-GB"/>
          </a:p>
        </p:txBody>
      </p:sp>
    </p:spTree>
    <p:extLst>
      <p:ext uri="{BB962C8B-B14F-4D97-AF65-F5344CB8AC3E}">
        <p14:creationId xmlns:p14="http://schemas.microsoft.com/office/powerpoint/2010/main" val="844215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889A351-78A0-4201-857E-0422E1DABAB5}"/>
              </a:ext>
            </a:extLst>
          </p:cNvPr>
          <p:cNvSpPr txBox="1"/>
          <p:nvPr/>
        </p:nvSpPr>
        <p:spPr>
          <a:xfrm>
            <a:off x="905665" y="1693784"/>
            <a:ext cx="10380669" cy="3467937"/>
          </a:xfrm>
          <a:prstGeom prst="rect">
            <a:avLst/>
          </a:prstGeom>
          <a:noFill/>
        </p:spPr>
        <p:txBody>
          <a:bodyPr wrap="square" rtlCol="0">
            <a:spAutoFit/>
          </a:bodyPr>
          <a:lstStyle/>
          <a:p>
            <a:endParaRPr lang="fr-FR" sz="1400" dirty="0">
              <a:solidFill>
                <a:srgbClr val="B71111"/>
              </a:solidFill>
              <a:latin typeface="Comic Sans MS" panose="030F0702030302020204" pitchFamily="66" charset="0"/>
            </a:endParaRPr>
          </a:p>
          <a:p>
            <a:pPr algn="ctr">
              <a:lnSpc>
                <a:spcPct val="150000"/>
              </a:lnSpc>
            </a:pP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competition</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was</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launched</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to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create</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 new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medal</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p>
          <a:p>
            <a:pPr algn="ctr">
              <a:lnSpc>
                <a:spcPct val="150000"/>
              </a:lnSpc>
            </a:pP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which</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represents</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p>
          <a:p>
            <a:pPr algn="ctr">
              <a:lnSpc>
                <a:spcPct val="150000"/>
              </a:lnSpc>
            </a:pP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the city of Le Vésinet or « Le Cèdre »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school</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t>
            </a:r>
          </a:p>
          <a:p>
            <a:pPr algn="ctr">
              <a:lnSpc>
                <a:spcPct val="150000"/>
              </a:lnSpc>
            </a:pP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Here</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is</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the exhibition of the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different</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creations</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and articles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which</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present</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the </a:t>
            </a:r>
            <a:r>
              <a:rPr lang="fr-FR" sz="28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artists</a:t>
            </a:r>
            <a:r>
              <a:rPr lang="fr-FR" sz="28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intentions.</a:t>
            </a:r>
          </a:p>
        </p:txBody>
      </p:sp>
      <p:sp>
        <p:nvSpPr>
          <p:cNvPr id="2" name="Rectangle 1">
            <a:extLst>
              <a:ext uri="{FF2B5EF4-FFF2-40B4-BE49-F238E27FC236}">
                <a16:creationId xmlns:a16="http://schemas.microsoft.com/office/drawing/2014/main" id="{6BCB4BC0-663B-4782-8031-DECA2A2F4970}"/>
              </a:ext>
            </a:extLst>
          </p:cNvPr>
          <p:cNvSpPr/>
          <p:nvPr/>
        </p:nvSpPr>
        <p:spPr>
          <a:xfrm>
            <a:off x="2554450" y="771701"/>
            <a:ext cx="6835526" cy="923330"/>
          </a:xfrm>
          <a:prstGeom prst="rect">
            <a:avLst/>
          </a:prstGeom>
          <a:noFill/>
        </p:spPr>
        <p:txBody>
          <a:bodyPr wrap="none" lIns="91440" tIns="45720" rIns="91440" bIns="45720">
            <a:spAutoFit/>
          </a:bodyPr>
          <a:lstStyle/>
          <a:p>
            <a:pPr algn="ctr"/>
            <a:r>
              <a:rPr lang="fr-FR" sz="5400" b="1" cap="none" spc="0" dirty="0">
                <a:ln w="12700">
                  <a:solidFill>
                    <a:schemeClr val="accent5"/>
                  </a:solidFill>
                  <a:prstDash val="solid"/>
                </a:ln>
                <a:pattFill prst="ltDnDiag">
                  <a:fgClr>
                    <a:schemeClr val="accent5">
                      <a:lumMod val="60000"/>
                      <a:lumOff val="40000"/>
                    </a:schemeClr>
                  </a:fgClr>
                  <a:bgClr>
                    <a:schemeClr val="bg1"/>
                  </a:bgClr>
                </a:pattFill>
                <a:effectLst/>
                <a:latin typeface="Comic Sans MS" panose="030F0702030302020204" pitchFamily="66" charset="0"/>
              </a:rPr>
              <a:t>NEW EXHIBITION</a:t>
            </a:r>
            <a:endParaRPr lang="en-GB"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3" name="Rectangle 2">
            <a:extLst>
              <a:ext uri="{FF2B5EF4-FFF2-40B4-BE49-F238E27FC236}">
                <a16:creationId xmlns:a16="http://schemas.microsoft.com/office/drawing/2014/main" id="{7086BB1C-F0BB-429B-ACC3-DC539C7A8CAA}"/>
              </a:ext>
            </a:extLst>
          </p:cNvPr>
          <p:cNvSpPr/>
          <p:nvPr/>
        </p:nvSpPr>
        <p:spPr>
          <a:xfrm>
            <a:off x="1410136" y="5261112"/>
            <a:ext cx="9371726" cy="707886"/>
          </a:xfrm>
          <a:prstGeom prst="rect">
            <a:avLst/>
          </a:prstGeom>
          <a:noFill/>
        </p:spPr>
        <p:txBody>
          <a:bodyPr wrap="square" lIns="91440" tIns="45720" rIns="91440" bIns="45720">
            <a:spAutoFit/>
          </a:bodyPr>
          <a:lstStyle/>
          <a:p>
            <a:pPr algn="ctr"/>
            <a:r>
              <a:rPr lang="fr-FR" sz="40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We</a:t>
            </a:r>
            <a:r>
              <a:rPr lang="fr-FR" sz="40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40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wish</a:t>
            </a:r>
            <a:r>
              <a:rPr lang="fr-FR" sz="40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40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you</a:t>
            </a:r>
            <a:r>
              <a:rPr lang="fr-FR" sz="40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 </a:t>
            </a:r>
            <a:r>
              <a:rPr lang="fr-FR" sz="40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great</a:t>
            </a:r>
            <a:r>
              <a:rPr lang="fr-FR" sz="40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40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visit</a:t>
            </a:r>
            <a:r>
              <a:rPr lang="fr-FR" sz="40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t>
            </a:r>
            <a:endParaRPr lang="en-GB" sz="4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3310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661FF79-1C53-40A7-9657-1A5EFAF2C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535" y="1389647"/>
            <a:ext cx="3557291" cy="4325666"/>
          </a:xfrm>
          <a:prstGeom prst="rect">
            <a:avLst/>
          </a:prstGeom>
          <a:ln w="38100">
            <a:solidFill>
              <a:srgbClr val="0070C0"/>
            </a:solidFill>
          </a:ln>
        </p:spPr>
      </p:pic>
      <p:sp>
        <p:nvSpPr>
          <p:cNvPr id="6" name="ZoneTexte 5">
            <a:extLst>
              <a:ext uri="{FF2B5EF4-FFF2-40B4-BE49-F238E27FC236}">
                <a16:creationId xmlns:a16="http://schemas.microsoft.com/office/drawing/2014/main" id="{67810D0B-138A-48F2-B09E-FE84F59928BC}"/>
              </a:ext>
            </a:extLst>
          </p:cNvPr>
          <p:cNvSpPr txBox="1"/>
          <p:nvPr/>
        </p:nvSpPr>
        <p:spPr>
          <a:xfrm>
            <a:off x="2366718" y="5931553"/>
            <a:ext cx="2570922" cy="369332"/>
          </a:xfrm>
          <a:prstGeom prst="rect">
            <a:avLst/>
          </a:prstGeom>
          <a:noFill/>
        </p:spPr>
        <p:txBody>
          <a:bodyPr wrap="square" rtlCol="0">
            <a:spAutoFit/>
          </a:bodyPr>
          <a:lstStyle/>
          <a:p>
            <a:r>
              <a:rPr lang="fr-FR" dirty="0"/>
              <a:t>By </a:t>
            </a:r>
            <a:r>
              <a:rPr lang="fr-FR" dirty="0" err="1"/>
              <a:t>Esteban</a:t>
            </a:r>
            <a:r>
              <a:rPr lang="fr-FR" dirty="0"/>
              <a:t> 5</a:t>
            </a:r>
            <a:r>
              <a:rPr lang="fr-FR" baseline="30000" dirty="0"/>
              <a:t>e</a:t>
            </a:r>
            <a:r>
              <a:rPr lang="fr-FR" dirty="0"/>
              <a:t> 1</a:t>
            </a:r>
            <a:endParaRPr lang="en-GB" dirty="0"/>
          </a:p>
        </p:txBody>
      </p:sp>
      <p:sp>
        <p:nvSpPr>
          <p:cNvPr id="7" name="ZoneTexte 6">
            <a:extLst>
              <a:ext uri="{FF2B5EF4-FFF2-40B4-BE49-F238E27FC236}">
                <a16:creationId xmlns:a16="http://schemas.microsoft.com/office/drawing/2014/main" id="{CAA377D3-58AF-4EB8-B59C-76B6804D5436}"/>
              </a:ext>
            </a:extLst>
          </p:cNvPr>
          <p:cNvSpPr txBox="1"/>
          <p:nvPr/>
        </p:nvSpPr>
        <p:spPr>
          <a:xfrm>
            <a:off x="6731428" y="1205635"/>
            <a:ext cx="3851564" cy="4446730"/>
          </a:xfrm>
          <a:prstGeom prst="rect">
            <a:avLst/>
          </a:prstGeom>
          <a:noFill/>
        </p:spPr>
        <p:txBody>
          <a:bodyPr wrap="square" rtlCol="0">
            <a:spAutoFit/>
          </a:bodyPr>
          <a:lstStyle/>
          <a:p>
            <a:pPr>
              <a:lnSpc>
                <a:spcPct val="200000"/>
              </a:lnSpc>
            </a:pPr>
            <a:r>
              <a:rPr lang="fr-FR" dirty="0"/>
              <a:t>The designer of </a:t>
            </a:r>
            <a:r>
              <a:rPr lang="fr-FR" dirty="0" err="1"/>
              <a:t>this</a:t>
            </a:r>
            <a:r>
              <a:rPr lang="fr-FR" dirty="0"/>
              <a:t> </a:t>
            </a:r>
            <a:r>
              <a:rPr lang="fr-FR" dirty="0" err="1"/>
              <a:t>medal</a:t>
            </a:r>
            <a:r>
              <a:rPr lang="fr-FR" dirty="0"/>
              <a:t>, </a:t>
            </a:r>
            <a:r>
              <a:rPr lang="fr-FR" dirty="0" err="1"/>
              <a:t>Esteban</a:t>
            </a:r>
            <a:r>
              <a:rPr lang="fr-FR" dirty="0"/>
              <a:t> L., chose a </a:t>
            </a:r>
            <a:r>
              <a:rPr lang="fr-FR" dirty="0" err="1"/>
              <a:t>classical</a:t>
            </a:r>
            <a:r>
              <a:rPr lang="fr-FR" dirty="0"/>
              <a:t> round </a:t>
            </a:r>
            <a:r>
              <a:rPr lang="fr-FR" dirty="0" err="1"/>
              <a:t>shape</a:t>
            </a:r>
            <a:r>
              <a:rPr lang="fr-FR" dirty="0"/>
              <a:t>. It </a:t>
            </a:r>
            <a:r>
              <a:rPr lang="fr-FR" dirty="0" err="1"/>
              <a:t>was</a:t>
            </a:r>
            <a:r>
              <a:rPr lang="fr-FR" dirty="0"/>
              <a:t> </a:t>
            </a:r>
            <a:r>
              <a:rPr lang="fr-FR" dirty="0" err="1"/>
              <a:t>created</a:t>
            </a:r>
            <a:r>
              <a:rPr lang="fr-FR" dirty="0"/>
              <a:t> to replace the </a:t>
            </a:r>
            <a:r>
              <a:rPr lang="fr-FR" dirty="0" err="1"/>
              <a:t>old</a:t>
            </a:r>
            <a:r>
              <a:rPr lang="fr-FR" dirty="0"/>
              <a:t> </a:t>
            </a:r>
            <a:r>
              <a:rPr lang="fr-FR" dirty="0" err="1"/>
              <a:t>medal</a:t>
            </a:r>
            <a:r>
              <a:rPr lang="fr-FR" dirty="0"/>
              <a:t> </a:t>
            </a:r>
            <a:r>
              <a:rPr lang="fr-FR" dirty="0" err="1"/>
              <a:t>which</a:t>
            </a:r>
            <a:r>
              <a:rPr lang="fr-FR" dirty="0"/>
              <a:t> </a:t>
            </a:r>
            <a:r>
              <a:rPr lang="fr-FR" dirty="0" err="1"/>
              <a:t>was</a:t>
            </a:r>
            <a:r>
              <a:rPr lang="fr-FR" dirty="0"/>
              <a:t> not </a:t>
            </a:r>
            <a:r>
              <a:rPr lang="fr-FR" dirty="0" err="1"/>
              <a:t>beautiful</a:t>
            </a:r>
            <a:r>
              <a:rPr lang="fr-FR" dirty="0"/>
              <a:t> and </a:t>
            </a:r>
            <a:r>
              <a:rPr lang="fr-FR" dirty="0" err="1"/>
              <a:t>was</a:t>
            </a:r>
            <a:r>
              <a:rPr lang="fr-FR" dirty="0"/>
              <a:t> 73 </a:t>
            </a:r>
            <a:r>
              <a:rPr lang="fr-FR" dirty="0" err="1"/>
              <a:t>years</a:t>
            </a:r>
            <a:r>
              <a:rPr lang="fr-FR" dirty="0"/>
              <a:t> </a:t>
            </a:r>
            <a:r>
              <a:rPr lang="fr-FR" dirty="0" err="1"/>
              <a:t>old</a:t>
            </a:r>
            <a:r>
              <a:rPr lang="fr-FR" dirty="0"/>
              <a:t>.</a:t>
            </a:r>
          </a:p>
          <a:p>
            <a:pPr>
              <a:lnSpc>
                <a:spcPct val="200000"/>
              </a:lnSpc>
            </a:pPr>
            <a:r>
              <a:rPr lang="fr-FR" dirty="0"/>
              <a:t>The </a:t>
            </a:r>
            <a:r>
              <a:rPr lang="fr-FR" dirty="0" err="1"/>
              <a:t>medal</a:t>
            </a:r>
            <a:r>
              <a:rPr lang="fr-FR" dirty="0"/>
              <a:t> </a:t>
            </a:r>
            <a:r>
              <a:rPr lang="fr-FR" dirty="0" err="1"/>
              <a:t>features</a:t>
            </a:r>
            <a:r>
              <a:rPr lang="fr-FR" dirty="0"/>
              <a:t> the </a:t>
            </a:r>
            <a:r>
              <a:rPr lang="fr-FR" dirty="0" err="1"/>
              <a:t>iconic</a:t>
            </a:r>
            <a:r>
              <a:rPr lang="fr-FR" dirty="0"/>
              <a:t> </a:t>
            </a:r>
            <a:r>
              <a:rPr lang="fr-FR" dirty="0" err="1"/>
              <a:t>stag</a:t>
            </a:r>
            <a:r>
              <a:rPr lang="fr-FR" dirty="0"/>
              <a:t> and the house of </a:t>
            </a:r>
            <a:r>
              <a:rPr lang="fr-FR" dirty="0" err="1"/>
              <a:t>Josephine</a:t>
            </a:r>
            <a:r>
              <a:rPr lang="fr-FR" dirty="0"/>
              <a:t> Baker.</a:t>
            </a:r>
          </a:p>
          <a:p>
            <a:pPr>
              <a:lnSpc>
                <a:spcPct val="200000"/>
              </a:lnSpc>
            </a:pPr>
            <a:r>
              <a:rPr lang="fr-FR" dirty="0"/>
              <a:t>The </a:t>
            </a:r>
            <a:r>
              <a:rPr lang="fr-FR" dirty="0" err="1"/>
              <a:t>medal</a:t>
            </a:r>
            <a:r>
              <a:rPr lang="fr-FR" dirty="0"/>
              <a:t> </a:t>
            </a:r>
            <a:r>
              <a:rPr lang="fr-FR" dirty="0" err="1"/>
              <a:t>commemorates</a:t>
            </a:r>
            <a:r>
              <a:rPr lang="fr-FR" dirty="0"/>
              <a:t> the 136th </a:t>
            </a:r>
            <a:r>
              <a:rPr lang="fr-FR" dirty="0" err="1"/>
              <a:t>anniversary</a:t>
            </a:r>
            <a:r>
              <a:rPr lang="fr-FR" dirty="0"/>
              <a:t> of the </a:t>
            </a:r>
            <a:r>
              <a:rPr lang="fr-FR" dirty="0" err="1"/>
              <a:t>stag</a:t>
            </a:r>
            <a:r>
              <a:rPr lang="fr-FR" dirty="0"/>
              <a:t>.</a:t>
            </a:r>
            <a:endParaRPr lang="en-GB" dirty="0"/>
          </a:p>
        </p:txBody>
      </p:sp>
    </p:spTree>
    <p:extLst>
      <p:ext uri="{BB962C8B-B14F-4D97-AF65-F5344CB8AC3E}">
        <p14:creationId xmlns:p14="http://schemas.microsoft.com/office/powerpoint/2010/main" val="641293949"/>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7BF7125-2562-44CC-82A8-BC605543E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402" y="1554721"/>
            <a:ext cx="4414982" cy="3311236"/>
          </a:xfrm>
          <a:prstGeom prst="rect">
            <a:avLst/>
          </a:prstGeom>
          <a:ln w="28575">
            <a:solidFill>
              <a:schemeClr val="accent1"/>
            </a:solidFill>
          </a:ln>
        </p:spPr>
      </p:pic>
      <p:sp>
        <p:nvSpPr>
          <p:cNvPr id="4" name="ZoneTexte 3">
            <a:extLst>
              <a:ext uri="{FF2B5EF4-FFF2-40B4-BE49-F238E27FC236}">
                <a16:creationId xmlns:a16="http://schemas.microsoft.com/office/drawing/2014/main" id="{EB9ECBBB-2041-46DC-8B5E-B21F3C9241CD}"/>
              </a:ext>
            </a:extLst>
          </p:cNvPr>
          <p:cNvSpPr txBox="1"/>
          <p:nvPr/>
        </p:nvSpPr>
        <p:spPr>
          <a:xfrm>
            <a:off x="726866" y="495825"/>
            <a:ext cx="6241971" cy="5866350"/>
          </a:xfrm>
          <a:prstGeom prst="rect">
            <a:avLst/>
          </a:prstGeom>
          <a:noFill/>
        </p:spPr>
        <p:txBody>
          <a:bodyPr wrap="square" rtlCol="0">
            <a:spAutoFit/>
          </a:bodyPr>
          <a:lstStyle/>
          <a:p>
            <a:pPr>
              <a:lnSpc>
                <a:spcPct val="150000"/>
              </a:lnSpc>
            </a:pPr>
            <a:r>
              <a:rPr lang="en-GB" dirty="0"/>
              <a:t>Following the local elections, the new mayor decided to make a new medal that would represent Le </a:t>
            </a:r>
            <a:r>
              <a:rPr lang="en-GB" dirty="0" err="1"/>
              <a:t>Vésinet</a:t>
            </a:r>
            <a:r>
              <a:rPr lang="en-GB" dirty="0"/>
              <a:t> : more dynamic, more modern, and younger. The choice was made to put more colours and more decorations on the medal.</a:t>
            </a:r>
          </a:p>
          <a:p>
            <a:pPr>
              <a:lnSpc>
                <a:spcPct val="150000"/>
              </a:lnSpc>
            </a:pPr>
            <a:r>
              <a:rPr lang="en-GB" dirty="0"/>
              <a:t>Blue represents the water for the canals.</a:t>
            </a:r>
          </a:p>
          <a:p>
            <a:pPr>
              <a:lnSpc>
                <a:spcPct val="150000"/>
              </a:lnSpc>
            </a:pPr>
            <a:r>
              <a:rPr lang="en-GB" dirty="0"/>
              <a:t>Green is the colour of nature for the parks.</a:t>
            </a:r>
          </a:p>
          <a:p>
            <a:pPr>
              <a:lnSpc>
                <a:spcPct val="150000"/>
              </a:lnSpc>
            </a:pPr>
            <a:r>
              <a:rPr lang="en-GB" dirty="0"/>
              <a:t>Yellow for knowledge like the lights.</a:t>
            </a:r>
          </a:p>
          <a:p>
            <a:pPr>
              <a:lnSpc>
                <a:spcPct val="150000"/>
              </a:lnSpc>
            </a:pPr>
            <a:r>
              <a:rPr lang="en-GB" dirty="0"/>
              <a:t>Red for sport.</a:t>
            </a:r>
          </a:p>
          <a:p>
            <a:pPr>
              <a:lnSpc>
                <a:spcPct val="150000"/>
              </a:lnSpc>
            </a:pPr>
            <a:r>
              <a:rPr lang="en-GB" dirty="0"/>
              <a:t>Daisies, symbols of the past because of Alphonse </a:t>
            </a:r>
            <a:r>
              <a:rPr lang="en-GB" dirty="0" err="1"/>
              <a:t>Pallu</a:t>
            </a:r>
            <a:r>
              <a:rPr lang="en-GB" dirty="0"/>
              <a:t>, creator of Le </a:t>
            </a:r>
            <a:r>
              <a:rPr lang="en-GB" dirty="0" err="1"/>
              <a:t>Vésinet</a:t>
            </a:r>
            <a:r>
              <a:rPr lang="en-GB" dirty="0"/>
              <a:t> city, who called one of his two daughters Marguerite. </a:t>
            </a:r>
          </a:p>
          <a:p>
            <a:pPr>
              <a:lnSpc>
                <a:spcPct val="150000"/>
              </a:lnSpc>
            </a:pPr>
            <a:r>
              <a:rPr lang="en-GB" dirty="0"/>
              <a:t>I drew a house because Le </a:t>
            </a:r>
            <a:r>
              <a:rPr lang="en-GB" dirty="0" err="1"/>
              <a:t>Vésinet</a:t>
            </a:r>
            <a:r>
              <a:rPr lang="en-GB" dirty="0"/>
              <a:t> was one of the first residential areas created in the suburbs of Paris at the end of the 19th century.  </a:t>
            </a:r>
          </a:p>
        </p:txBody>
      </p:sp>
      <p:sp>
        <p:nvSpPr>
          <p:cNvPr id="5" name="ZoneTexte 4">
            <a:extLst>
              <a:ext uri="{FF2B5EF4-FFF2-40B4-BE49-F238E27FC236}">
                <a16:creationId xmlns:a16="http://schemas.microsoft.com/office/drawing/2014/main" id="{215CE029-19E5-452A-A9AE-19EC0BC81508}"/>
              </a:ext>
            </a:extLst>
          </p:cNvPr>
          <p:cNvSpPr txBox="1"/>
          <p:nvPr/>
        </p:nvSpPr>
        <p:spPr>
          <a:xfrm>
            <a:off x="8674149" y="5356287"/>
            <a:ext cx="2955235" cy="371061"/>
          </a:xfrm>
          <a:prstGeom prst="rect">
            <a:avLst/>
          </a:prstGeom>
          <a:noFill/>
        </p:spPr>
        <p:txBody>
          <a:bodyPr wrap="square" rtlCol="0">
            <a:spAutoFit/>
          </a:bodyPr>
          <a:lstStyle/>
          <a:p>
            <a:r>
              <a:rPr lang="fr-FR" dirty="0"/>
              <a:t>By Gabin 5</a:t>
            </a:r>
            <a:r>
              <a:rPr lang="fr-FR" baseline="30000" dirty="0"/>
              <a:t>e</a:t>
            </a:r>
            <a:r>
              <a:rPr lang="fr-FR" dirty="0"/>
              <a:t>3</a:t>
            </a:r>
            <a:endParaRPr lang="en-GB" dirty="0"/>
          </a:p>
        </p:txBody>
      </p:sp>
    </p:spTree>
    <p:extLst>
      <p:ext uri="{BB962C8B-B14F-4D97-AF65-F5344CB8AC3E}">
        <p14:creationId xmlns:p14="http://schemas.microsoft.com/office/powerpoint/2010/main" val="2729147598"/>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C2A265B-3CE7-41E1-976C-E0252D438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52" y="1063736"/>
            <a:ext cx="4572000" cy="4438650"/>
          </a:xfrm>
          <a:prstGeom prst="rect">
            <a:avLst/>
          </a:prstGeom>
          <a:ln w="38100">
            <a:solidFill>
              <a:srgbClr val="C00000"/>
            </a:solidFill>
          </a:ln>
        </p:spPr>
      </p:pic>
      <p:sp>
        <p:nvSpPr>
          <p:cNvPr id="6" name="ZoneTexte 5">
            <a:extLst>
              <a:ext uri="{FF2B5EF4-FFF2-40B4-BE49-F238E27FC236}">
                <a16:creationId xmlns:a16="http://schemas.microsoft.com/office/drawing/2014/main" id="{04C4FFAB-F35E-4AAB-BC98-369B3E9981CD}"/>
              </a:ext>
            </a:extLst>
          </p:cNvPr>
          <p:cNvSpPr txBox="1"/>
          <p:nvPr/>
        </p:nvSpPr>
        <p:spPr>
          <a:xfrm>
            <a:off x="2378765" y="5794264"/>
            <a:ext cx="3127513" cy="369332"/>
          </a:xfrm>
          <a:prstGeom prst="rect">
            <a:avLst/>
          </a:prstGeom>
          <a:noFill/>
        </p:spPr>
        <p:txBody>
          <a:bodyPr wrap="square" rtlCol="0">
            <a:spAutoFit/>
          </a:bodyPr>
          <a:lstStyle/>
          <a:p>
            <a:r>
              <a:rPr lang="fr-FR" dirty="0"/>
              <a:t>By Jessica 5</a:t>
            </a:r>
            <a:r>
              <a:rPr lang="fr-FR" baseline="30000" dirty="0"/>
              <a:t>e</a:t>
            </a:r>
            <a:r>
              <a:rPr lang="fr-FR" dirty="0"/>
              <a:t>3</a:t>
            </a:r>
            <a:endParaRPr lang="en-GB" dirty="0"/>
          </a:p>
        </p:txBody>
      </p:sp>
      <p:sp>
        <p:nvSpPr>
          <p:cNvPr id="7" name="ZoneTexte 6">
            <a:extLst>
              <a:ext uri="{FF2B5EF4-FFF2-40B4-BE49-F238E27FC236}">
                <a16:creationId xmlns:a16="http://schemas.microsoft.com/office/drawing/2014/main" id="{FDB3275C-DB5C-4F9F-8ACE-4E04AA2AFFDB}"/>
              </a:ext>
            </a:extLst>
          </p:cNvPr>
          <p:cNvSpPr txBox="1"/>
          <p:nvPr/>
        </p:nvSpPr>
        <p:spPr>
          <a:xfrm>
            <a:off x="6096000" y="765385"/>
            <a:ext cx="4904509" cy="5035353"/>
          </a:xfrm>
          <a:prstGeom prst="rect">
            <a:avLst/>
          </a:prstGeom>
          <a:noFill/>
        </p:spPr>
        <p:txBody>
          <a:bodyPr wrap="square" rtlCol="0">
            <a:spAutoFit/>
          </a:bodyPr>
          <a:lstStyle/>
          <a:p>
            <a:pPr>
              <a:lnSpc>
                <a:spcPct val="150000"/>
              </a:lnSpc>
            </a:pPr>
            <a:r>
              <a:rPr lang="fr-FR" dirty="0" err="1"/>
              <a:t>Today</a:t>
            </a:r>
            <a:r>
              <a:rPr lang="fr-FR" dirty="0"/>
              <a:t>, I </a:t>
            </a:r>
            <a:r>
              <a:rPr lang="fr-FR" dirty="0" err="1"/>
              <a:t>am</a:t>
            </a:r>
            <a:r>
              <a:rPr lang="fr-FR" dirty="0"/>
              <a:t> </a:t>
            </a:r>
            <a:r>
              <a:rPr lang="fr-FR" dirty="0" err="1"/>
              <a:t>going</a:t>
            </a:r>
            <a:r>
              <a:rPr lang="fr-FR" dirty="0"/>
              <a:t> to </a:t>
            </a:r>
            <a:r>
              <a:rPr lang="fr-FR" dirty="0" err="1"/>
              <a:t>present</a:t>
            </a:r>
            <a:r>
              <a:rPr lang="fr-FR" dirty="0"/>
              <a:t> the new </a:t>
            </a:r>
            <a:r>
              <a:rPr lang="fr-FR" dirty="0" err="1"/>
              <a:t>medal</a:t>
            </a:r>
            <a:r>
              <a:rPr lang="fr-FR" dirty="0"/>
              <a:t> </a:t>
            </a:r>
            <a:r>
              <a:rPr lang="fr-FR" dirty="0" err="1"/>
              <a:t>which</a:t>
            </a:r>
            <a:r>
              <a:rPr lang="fr-FR" dirty="0"/>
              <a:t> </a:t>
            </a:r>
            <a:r>
              <a:rPr lang="fr-FR" dirty="0" err="1"/>
              <a:t>represents</a:t>
            </a:r>
            <a:r>
              <a:rPr lang="fr-FR" dirty="0"/>
              <a:t> « Le Cèdre » </a:t>
            </a:r>
            <a:r>
              <a:rPr lang="fr-FR" dirty="0" err="1"/>
              <a:t>school</a:t>
            </a:r>
            <a:r>
              <a:rPr lang="fr-FR" dirty="0"/>
              <a:t>.</a:t>
            </a:r>
          </a:p>
          <a:p>
            <a:pPr>
              <a:lnSpc>
                <a:spcPct val="150000"/>
              </a:lnSpc>
            </a:pPr>
            <a:r>
              <a:rPr lang="fr-FR" dirty="0"/>
              <a:t>The ping - </a:t>
            </a:r>
            <a:r>
              <a:rPr lang="fr-FR" dirty="0" err="1"/>
              <a:t>pong</a:t>
            </a:r>
            <a:r>
              <a:rPr lang="fr-FR" dirty="0"/>
              <a:t> </a:t>
            </a:r>
            <a:r>
              <a:rPr lang="fr-FR" dirty="0" err="1"/>
              <a:t>ball</a:t>
            </a:r>
            <a:r>
              <a:rPr lang="fr-FR" dirty="0"/>
              <a:t> </a:t>
            </a:r>
            <a:r>
              <a:rPr lang="fr-FR" dirty="0" err="1"/>
              <a:t>represents</a:t>
            </a:r>
            <a:r>
              <a:rPr lang="fr-FR" dirty="0"/>
              <a:t> the </a:t>
            </a:r>
            <a:r>
              <a:rPr lang="fr-FR" dirty="0" err="1"/>
              <a:t>extracurricular</a:t>
            </a:r>
            <a:r>
              <a:rPr lang="fr-FR" dirty="0"/>
              <a:t> sports </a:t>
            </a:r>
            <a:r>
              <a:rPr lang="fr-FR" dirty="0" err="1"/>
              <a:t>lessons</a:t>
            </a:r>
            <a:r>
              <a:rPr lang="fr-FR" dirty="0"/>
              <a:t> </a:t>
            </a:r>
            <a:r>
              <a:rPr lang="fr-FR" dirty="0" err="1"/>
              <a:t>taught</a:t>
            </a:r>
            <a:r>
              <a:rPr lang="fr-FR" dirty="0"/>
              <a:t> at </a:t>
            </a:r>
            <a:r>
              <a:rPr lang="fr-FR" dirty="0" err="1"/>
              <a:t>school</a:t>
            </a:r>
            <a:r>
              <a:rPr lang="fr-FR" dirty="0"/>
              <a:t> </a:t>
            </a:r>
            <a:r>
              <a:rPr lang="fr-FR" dirty="0" err="1"/>
              <a:t>such</a:t>
            </a:r>
            <a:r>
              <a:rPr lang="fr-FR" dirty="0"/>
              <a:t> as ping-pong, </a:t>
            </a:r>
            <a:r>
              <a:rPr lang="fr-FR" dirty="0" err="1"/>
              <a:t>hence</a:t>
            </a:r>
            <a:r>
              <a:rPr lang="fr-FR" dirty="0"/>
              <a:t> the ping-pong </a:t>
            </a:r>
            <a:r>
              <a:rPr lang="fr-FR" dirty="0" err="1"/>
              <a:t>ball</a:t>
            </a:r>
            <a:r>
              <a:rPr lang="fr-FR" dirty="0"/>
              <a:t>, indoor football, </a:t>
            </a:r>
            <a:r>
              <a:rPr lang="fr-FR" dirty="0" err="1"/>
              <a:t>with</a:t>
            </a:r>
            <a:r>
              <a:rPr lang="fr-FR" dirty="0"/>
              <a:t> the soccer </a:t>
            </a:r>
            <a:r>
              <a:rPr lang="fr-FR" dirty="0" err="1"/>
              <a:t>ball</a:t>
            </a:r>
            <a:r>
              <a:rPr lang="fr-FR" dirty="0"/>
              <a:t>, and badminton, </a:t>
            </a:r>
            <a:r>
              <a:rPr lang="fr-FR" dirty="0" err="1"/>
              <a:t>hence</a:t>
            </a:r>
            <a:r>
              <a:rPr lang="fr-FR" dirty="0"/>
              <a:t> the </a:t>
            </a:r>
            <a:r>
              <a:rPr lang="fr-FR" dirty="0" err="1"/>
              <a:t>shuttlecock</a:t>
            </a:r>
            <a:r>
              <a:rPr lang="fr-FR" dirty="0"/>
              <a:t>. The </a:t>
            </a:r>
            <a:r>
              <a:rPr lang="fr-FR" dirty="0" err="1"/>
              <a:t>blue</a:t>
            </a:r>
            <a:r>
              <a:rPr lang="fr-FR" dirty="0"/>
              <a:t> white </a:t>
            </a:r>
            <a:r>
              <a:rPr lang="fr-FR" dirty="0" err="1"/>
              <a:t>red</a:t>
            </a:r>
            <a:r>
              <a:rPr lang="fr-FR" dirty="0"/>
              <a:t> flag </a:t>
            </a:r>
            <a:r>
              <a:rPr lang="fr-FR" dirty="0" err="1"/>
              <a:t>represents</a:t>
            </a:r>
            <a:r>
              <a:rPr lang="fr-FR" dirty="0"/>
              <a:t> the flag of France. This new </a:t>
            </a:r>
            <a:r>
              <a:rPr lang="fr-FR" dirty="0" err="1"/>
              <a:t>medal</a:t>
            </a:r>
            <a:r>
              <a:rPr lang="fr-FR" dirty="0"/>
              <a:t> </a:t>
            </a:r>
            <a:r>
              <a:rPr lang="fr-FR" dirty="0" err="1"/>
              <a:t>was</a:t>
            </a:r>
            <a:r>
              <a:rPr lang="fr-FR" dirty="0"/>
              <a:t> </a:t>
            </a:r>
            <a:r>
              <a:rPr lang="fr-FR" dirty="0" err="1"/>
              <a:t>created</a:t>
            </a:r>
            <a:r>
              <a:rPr lang="fr-FR" dirty="0"/>
              <a:t> </a:t>
            </a:r>
          </a:p>
          <a:p>
            <a:pPr>
              <a:lnSpc>
                <a:spcPct val="150000"/>
              </a:lnSpc>
            </a:pPr>
            <a:r>
              <a:rPr lang="fr-FR" dirty="0" err="1"/>
              <a:t>because</a:t>
            </a:r>
            <a:r>
              <a:rPr lang="fr-FR" dirty="0"/>
              <a:t> « Le Cèdre » </a:t>
            </a:r>
            <a:r>
              <a:rPr lang="fr-FR" dirty="0" err="1"/>
              <a:t>school</a:t>
            </a:r>
            <a:r>
              <a:rPr lang="fr-FR" dirty="0"/>
              <a:t> </a:t>
            </a:r>
            <a:r>
              <a:rPr lang="fr-FR" dirty="0" err="1"/>
              <a:t>is</a:t>
            </a:r>
            <a:r>
              <a:rPr lang="fr-FR" dirty="0"/>
              <a:t> THE best </a:t>
            </a:r>
            <a:r>
              <a:rPr lang="fr-FR" dirty="0" err="1"/>
              <a:t>school</a:t>
            </a:r>
            <a:r>
              <a:rPr lang="fr-FR" dirty="0"/>
              <a:t> in the Yvelines </a:t>
            </a:r>
            <a:r>
              <a:rPr lang="fr-FR" dirty="0" err="1"/>
              <a:t>department</a:t>
            </a:r>
            <a:r>
              <a:rPr lang="fr-FR" dirty="0"/>
              <a:t>. It </a:t>
            </a:r>
            <a:r>
              <a:rPr lang="fr-FR" dirty="0" err="1"/>
              <a:t>is</a:t>
            </a:r>
            <a:r>
              <a:rPr lang="fr-FR" dirty="0"/>
              <a:t> </a:t>
            </a:r>
            <a:r>
              <a:rPr lang="fr-FR" dirty="0" err="1"/>
              <a:t>intended</a:t>
            </a:r>
            <a:r>
              <a:rPr lang="fr-FR" dirty="0"/>
              <a:t> for all the </a:t>
            </a:r>
            <a:r>
              <a:rPr lang="fr-FR" dirty="0" err="1"/>
              <a:t>teachers</a:t>
            </a:r>
            <a:r>
              <a:rPr lang="fr-FR" dirty="0"/>
              <a:t> of </a:t>
            </a:r>
            <a:r>
              <a:rPr lang="fr-FR" dirty="0" err="1"/>
              <a:t>this</a:t>
            </a:r>
            <a:r>
              <a:rPr lang="fr-FR" dirty="0"/>
              <a:t> </a:t>
            </a:r>
            <a:r>
              <a:rPr lang="fr-FR" dirty="0" err="1"/>
              <a:t>secondary</a:t>
            </a:r>
            <a:r>
              <a:rPr lang="fr-FR" dirty="0"/>
              <a:t> </a:t>
            </a:r>
            <a:r>
              <a:rPr lang="fr-FR" dirty="0" err="1"/>
              <a:t>school</a:t>
            </a:r>
            <a:r>
              <a:rPr lang="fr-FR" dirty="0"/>
              <a:t>, to </a:t>
            </a:r>
            <a:r>
              <a:rPr lang="fr-FR" dirty="0" err="1"/>
              <a:t>thank</a:t>
            </a:r>
            <a:r>
              <a:rPr lang="fr-FR" dirty="0"/>
              <a:t> </a:t>
            </a:r>
            <a:r>
              <a:rPr lang="fr-FR" dirty="0" err="1"/>
              <a:t>them</a:t>
            </a:r>
            <a:r>
              <a:rPr lang="fr-FR" dirty="0"/>
              <a:t> for </a:t>
            </a:r>
            <a:r>
              <a:rPr lang="fr-FR" dirty="0" err="1"/>
              <a:t>teaching</a:t>
            </a:r>
            <a:r>
              <a:rPr lang="fr-FR" dirty="0"/>
              <a:t> us a lot.</a:t>
            </a:r>
            <a:endParaRPr lang="en-GB" dirty="0"/>
          </a:p>
        </p:txBody>
      </p:sp>
    </p:spTree>
    <p:extLst>
      <p:ext uri="{BB962C8B-B14F-4D97-AF65-F5344CB8AC3E}">
        <p14:creationId xmlns:p14="http://schemas.microsoft.com/office/powerpoint/2010/main" val="2715115261"/>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0345716-F1DB-4240-8205-0269E0AF5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927" y="1364145"/>
            <a:ext cx="3873596" cy="3923471"/>
          </a:xfrm>
          <a:prstGeom prst="rect">
            <a:avLst/>
          </a:prstGeom>
          <a:ln w="57150">
            <a:solidFill>
              <a:schemeClr val="tx2">
                <a:lumMod val="75000"/>
              </a:schemeClr>
            </a:solidFill>
          </a:ln>
        </p:spPr>
      </p:pic>
      <p:sp>
        <p:nvSpPr>
          <p:cNvPr id="6" name="ZoneTexte 5">
            <a:extLst>
              <a:ext uri="{FF2B5EF4-FFF2-40B4-BE49-F238E27FC236}">
                <a16:creationId xmlns:a16="http://schemas.microsoft.com/office/drawing/2014/main" id="{1FDDA8B3-B273-4C7F-957D-9BF7D4FE5023}"/>
              </a:ext>
            </a:extLst>
          </p:cNvPr>
          <p:cNvSpPr txBox="1"/>
          <p:nvPr/>
        </p:nvSpPr>
        <p:spPr>
          <a:xfrm>
            <a:off x="7232675" y="5652052"/>
            <a:ext cx="2531165" cy="369332"/>
          </a:xfrm>
          <a:prstGeom prst="rect">
            <a:avLst/>
          </a:prstGeom>
          <a:noFill/>
        </p:spPr>
        <p:txBody>
          <a:bodyPr wrap="square" rtlCol="0">
            <a:spAutoFit/>
          </a:bodyPr>
          <a:lstStyle/>
          <a:p>
            <a:r>
              <a:rPr lang="fr-FR" dirty="0"/>
              <a:t>                       By Lina 5</a:t>
            </a:r>
            <a:r>
              <a:rPr lang="fr-FR" baseline="30000" dirty="0"/>
              <a:t>e</a:t>
            </a:r>
            <a:r>
              <a:rPr lang="fr-FR" dirty="0"/>
              <a:t> 1</a:t>
            </a:r>
            <a:endParaRPr lang="en-GB" dirty="0"/>
          </a:p>
        </p:txBody>
      </p:sp>
      <p:sp>
        <p:nvSpPr>
          <p:cNvPr id="7" name="ZoneTexte 6">
            <a:extLst>
              <a:ext uri="{FF2B5EF4-FFF2-40B4-BE49-F238E27FC236}">
                <a16:creationId xmlns:a16="http://schemas.microsoft.com/office/drawing/2014/main" id="{DC8818AB-A7F5-4853-8E3F-38C131EB6EA5}"/>
              </a:ext>
            </a:extLst>
          </p:cNvPr>
          <p:cNvSpPr txBox="1"/>
          <p:nvPr/>
        </p:nvSpPr>
        <p:spPr>
          <a:xfrm>
            <a:off x="969818" y="1498758"/>
            <a:ext cx="5514109" cy="3788858"/>
          </a:xfrm>
          <a:prstGeom prst="rect">
            <a:avLst/>
          </a:prstGeom>
          <a:noFill/>
        </p:spPr>
        <p:txBody>
          <a:bodyPr wrap="square" rtlCol="0">
            <a:spAutoFit/>
          </a:bodyPr>
          <a:lstStyle/>
          <a:p>
            <a:pPr>
              <a:lnSpc>
                <a:spcPct val="150000"/>
              </a:lnSpc>
            </a:pPr>
            <a:r>
              <a:rPr lang="fr-FR" dirty="0"/>
              <a:t>This </a:t>
            </a:r>
            <a:r>
              <a:rPr lang="fr-FR" dirty="0" err="1"/>
              <a:t>medal</a:t>
            </a:r>
            <a:r>
              <a:rPr lang="fr-FR" dirty="0"/>
              <a:t> </a:t>
            </a:r>
            <a:r>
              <a:rPr lang="fr-FR" dirty="0" err="1"/>
              <a:t>represents</a:t>
            </a:r>
            <a:r>
              <a:rPr lang="fr-FR" dirty="0"/>
              <a:t> the </a:t>
            </a:r>
            <a:r>
              <a:rPr lang="fr-FR" dirty="0" err="1"/>
              <a:t>emblems</a:t>
            </a:r>
            <a:r>
              <a:rPr lang="fr-FR" dirty="0"/>
              <a:t> of  Le Vésinet . </a:t>
            </a:r>
          </a:p>
          <a:p>
            <a:pPr>
              <a:lnSpc>
                <a:spcPct val="150000"/>
              </a:lnSpc>
            </a:pPr>
            <a:r>
              <a:rPr lang="fr-FR" dirty="0"/>
              <a:t>There </a:t>
            </a:r>
            <a:r>
              <a:rPr lang="fr-FR" dirty="0" err="1"/>
              <a:t>is</a:t>
            </a:r>
            <a:r>
              <a:rPr lang="fr-FR" dirty="0"/>
              <a:t> a </a:t>
            </a:r>
            <a:r>
              <a:rPr lang="fr-FR" dirty="0" err="1"/>
              <a:t>flower</a:t>
            </a:r>
            <a:r>
              <a:rPr lang="fr-FR" dirty="0"/>
              <a:t> and a </a:t>
            </a:r>
            <a:r>
              <a:rPr lang="fr-FR" dirty="0" err="1"/>
              <a:t>tree</a:t>
            </a:r>
            <a:r>
              <a:rPr lang="fr-FR" dirty="0"/>
              <a:t> </a:t>
            </a:r>
            <a:r>
              <a:rPr lang="fr-FR" dirty="0" err="1"/>
              <a:t>because</a:t>
            </a:r>
            <a:r>
              <a:rPr lang="fr-FR" dirty="0"/>
              <a:t> </a:t>
            </a:r>
            <a:r>
              <a:rPr lang="fr-FR" dirty="0" err="1"/>
              <a:t>there</a:t>
            </a:r>
            <a:r>
              <a:rPr lang="fr-FR" dirty="0"/>
              <a:t> are lots of plants: </a:t>
            </a:r>
            <a:r>
              <a:rPr lang="fr-FR" dirty="0" err="1"/>
              <a:t>they</a:t>
            </a:r>
            <a:r>
              <a:rPr lang="fr-FR" dirty="0"/>
              <a:t> </a:t>
            </a:r>
            <a:r>
              <a:rPr lang="fr-FR" dirty="0" err="1"/>
              <a:t>represent</a:t>
            </a:r>
            <a:r>
              <a:rPr lang="fr-FR" dirty="0"/>
              <a:t> the </a:t>
            </a:r>
            <a:r>
              <a:rPr lang="fr-FR" dirty="0" err="1"/>
              <a:t>greenery</a:t>
            </a:r>
            <a:r>
              <a:rPr lang="fr-FR" dirty="0"/>
              <a:t>; and </a:t>
            </a:r>
            <a:r>
              <a:rPr lang="fr-FR" dirty="0" err="1"/>
              <a:t>there</a:t>
            </a:r>
            <a:r>
              <a:rPr lang="fr-FR" dirty="0"/>
              <a:t> </a:t>
            </a:r>
            <a:r>
              <a:rPr lang="fr-FR" dirty="0" err="1"/>
              <a:t>is</a:t>
            </a:r>
            <a:r>
              <a:rPr lang="fr-FR" dirty="0"/>
              <a:t> a </a:t>
            </a:r>
            <a:r>
              <a:rPr lang="fr-FR" dirty="0" err="1"/>
              <a:t>swan</a:t>
            </a:r>
            <a:r>
              <a:rPr lang="fr-FR" dirty="0"/>
              <a:t> </a:t>
            </a:r>
            <a:r>
              <a:rPr lang="fr-FR" dirty="0" err="1"/>
              <a:t>which</a:t>
            </a:r>
            <a:r>
              <a:rPr lang="fr-FR" dirty="0"/>
              <a:t> </a:t>
            </a:r>
            <a:r>
              <a:rPr lang="fr-FR" dirty="0" err="1"/>
              <a:t>represents</a:t>
            </a:r>
            <a:r>
              <a:rPr lang="fr-FR" dirty="0"/>
              <a:t>  animal life in « Le Vésinet ». There </a:t>
            </a:r>
            <a:r>
              <a:rPr lang="fr-FR" dirty="0" err="1"/>
              <a:t>is</a:t>
            </a:r>
            <a:r>
              <a:rPr lang="fr-FR" dirty="0"/>
              <a:t> a </a:t>
            </a:r>
            <a:r>
              <a:rPr lang="fr-FR" dirty="0" err="1"/>
              <a:t>lake</a:t>
            </a:r>
            <a:r>
              <a:rPr lang="fr-FR" dirty="0"/>
              <a:t> </a:t>
            </a:r>
            <a:r>
              <a:rPr lang="fr-FR" dirty="0" err="1"/>
              <a:t>which</a:t>
            </a:r>
            <a:r>
              <a:rPr lang="fr-FR" dirty="0"/>
              <a:t> </a:t>
            </a:r>
            <a:r>
              <a:rPr lang="fr-FR" dirty="0" err="1"/>
              <a:t>represents</a:t>
            </a:r>
            <a:r>
              <a:rPr lang="fr-FR" dirty="0"/>
              <a:t> the </a:t>
            </a:r>
            <a:r>
              <a:rPr lang="fr-FR" dirty="0" err="1"/>
              <a:t>freshness</a:t>
            </a:r>
            <a:r>
              <a:rPr lang="fr-FR" dirty="0"/>
              <a:t> of « Le Vésinet ».</a:t>
            </a:r>
          </a:p>
          <a:p>
            <a:pPr>
              <a:lnSpc>
                <a:spcPct val="150000"/>
              </a:lnSpc>
            </a:pPr>
            <a:endParaRPr lang="fr-FR" dirty="0"/>
          </a:p>
          <a:p>
            <a:pPr>
              <a:lnSpc>
                <a:spcPct val="150000"/>
              </a:lnSpc>
            </a:pPr>
            <a:r>
              <a:rPr lang="fr-FR" dirty="0" err="1"/>
              <a:t>We</a:t>
            </a:r>
            <a:r>
              <a:rPr lang="fr-FR" dirty="0"/>
              <a:t> </a:t>
            </a:r>
            <a:r>
              <a:rPr lang="fr-FR" dirty="0" err="1"/>
              <a:t>created</a:t>
            </a:r>
            <a:r>
              <a:rPr lang="fr-FR" dirty="0"/>
              <a:t> </a:t>
            </a:r>
            <a:r>
              <a:rPr lang="fr-FR" dirty="0" err="1"/>
              <a:t>this</a:t>
            </a:r>
            <a:r>
              <a:rPr lang="fr-FR" dirty="0"/>
              <a:t> </a:t>
            </a:r>
            <a:r>
              <a:rPr lang="fr-FR" dirty="0" err="1"/>
              <a:t>medal</a:t>
            </a:r>
            <a:r>
              <a:rPr lang="fr-FR" dirty="0"/>
              <a:t> for the </a:t>
            </a:r>
            <a:r>
              <a:rPr lang="fr-FR" dirty="0" err="1"/>
              <a:t>inhabitants</a:t>
            </a:r>
            <a:r>
              <a:rPr lang="fr-FR" dirty="0"/>
              <a:t> of the city : </a:t>
            </a:r>
            <a:r>
              <a:rPr lang="fr-FR" dirty="0" err="1"/>
              <a:t>they</a:t>
            </a:r>
            <a:r>
              <a:rPr lang="fr-FR" dirty="0"/>
              <a:t> must wear </a:t>
            </a:r>
            <a:r>
              <a:rPr lang="fr-FR" dirty="0" err="1"/>
              <a:t>it</a:t>
            </a:r>
            <a:r>
              <a:rPr lang="fr-FR" dirty="0"/>
              <a:t> on </a:t>
            </a:r>
            <a:r>
              <a:rPr lang="fr-FR" dirty="0" err="1"/>
              <a:t>their</a:t>
            </a:r>
            <a:r>
              <a:rPr lang="fr-FR" dirty="0"/>
              <a:t> </a:t>
            </a:r>
            <a:r>
              <a:rPr lang="fr-FR" dirty="0" err="1"/>
              <a:t>clothes</a:t>
            </a:r>
            <a:r>
              <a:rPr lang="fr-FR" dirty="0"/>
              <a:t> to show </a:t>
            </a:r>
            <a:r>
              <a:rPr lang="fr-FR" dirty="0" err="1"/>
              <a:t>that</a:t>
            </a:r>
            <a:r>
              <a:rPr lang="fr-FR" dirty="0"/>
              <a:t> </a:t>
            </a:r>
            <a:r>
              <a:rPr lang="fr-FR" dirty="0" err="1"/>
              <a:t>it</a:t>
            </a:r>
            <a:r>
              <a:rPr lang="fr-FR" dirty="0"/>
              <a:t> </a:t>
            </a:r>
            <a:r>
              <a:rPr lang="fr-FR" dirty="0" err="1"/>
              <a:t>comes</a:t>
            </a:r>
            <a:r>
              <a:rPr lang="fr-FR" dirty="0"/>
              <a:t> </a:t>
            </a:r>
            <a:r>
              <a:rPr lang="fr-FR" dirty="0" err="1"/>
              <a:t>from</a:t>
            </a:r>
            <a:r>
              <a:rPr lang="fr-FR" dirty="0"/>
              <a:t> Le Vésinet.</a:t>
            </a:r>
            <a:endParaRPr lang="en-GB" dirty="0"/>
          </a:p>
        </p:txBody>
      </p:sp>
    </p:spTree>
    <p:extLst>
      <p:ext uri="{BB962C8B-B14F-4D97-AF65-F5344CB8AC3E}">
        <p14:creationId xmlns:p14="http://schemas.microsoft.com/office/powerpoint/2010/main" val="37094552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FDFE983-4C2C-4935-8DD5-ECB0FD16A0BA}"/>
              </a:ext>
            </a:extLst>
          </p:cNvPr>
          <p:cNvSpPr txBox="1"/>
          <p:nvPr/>
        </p:nvSpPr>
        <p:spPr>
          <a:xfrm>
            <a:off x="2411990" y="5423419"/>
            <a:ext cx="2358887" cy="369332"/>
          </a:xfrm>
          <a:prstGeom prst="rect">
            <a:avLst/>
          </a:prstGeom>
          <a:noFill/>
        </p:spPr>
        <p:txBody>
          <a:bodyPr wrap="square" rtlCol="0">
            <a:spAutoFit/>
          </a:bodyPr>
          <a:lstStyle/>
          <a:p>
            <a:r>
              <a:rPr lang="fr-FR" dirty="0"/>
              <a:t>By </a:t>
            </a:r>
            <a:r>
              <a:rPr lang="fr-FR" dirty="0" err="1"/>
              <a:t>Mahone</a:t>
            </a:r>
            <a:r>
              <a:rPr lang="fr-FR" dirty="0"/>
              <a:t> 5</a:t>
            </a:r>
            <a:r>
              <a:rPr lang="fr-FR" baseline="30000" dirty="0"/>
              <a:t>e</a:t>
            </a:r>
            <a:r>
              <a:rPr lang="fr-FR" dirty="0"/>
              <a:t>3</a:t>
            </a:r>
            <a:endParaRPr lang="en-GB" dirty="0"/>
          </a:p>
        </p:txBody>
      </p:sp>
      <p:sp>
        <p:nvSpPr>
          <p:cNvPr id="8" name="ZoneTexte 7">
            <a:extLst>
              <a:ext uri="{FF2B5EF4-FFF2-40B4-BE49-F238E27FC236}">
                <a16:creationId xmlns:a16="http://schemas.microsoft.com/office/drawing/2014/main" id="{16915130-818E-4D95-A551-63898CCD5C32}"/>
              </a:ext>
            </a:extLst>
          </p:cNvPr>
          <p:cNvSpPr txBox="1"/>
          <p:nvPr/>
        </p:nvSpPr>
        <p:spPr>
          <a:xfrm>
            <a:off x="6096000" y="803565"/>
            <a:ext cx="4599709" cy="4619854"/>
          </a:xfrm>
          <a:prstGeom prst="rect">
            <a:avLst/>
          </a:prstGeom>
          <a:noFill/>
        </p:spPr>
        <p:txBody>
          <a:bodyPr wrap="square" rtlCol="0">
            <a:spAutoFit/>
          </a:bodyPr>
          <a:lstStyle/>
          <a:p>
            <a:pPr>
              <a:lnSpc>
                <a:spcPct val="150000"/>
              </a:lnSpc>
            </a:pPr>
            <a:r>
              <a:rPr lang="fr-FR" dirty="0"/>
              <a:t>This </a:t>
            </a:r>
            <a:r>
              <a:rPr lang="fr-FR" dirty="0" err="1"/>
              <a:t>medal</a:t>
            </a:r>
            <a:r>
              <a:rPr lang="fr-FR" dirty="0"/>
              <a:t> </a:t>
            </a:r>
            <a:r>
              <a:rPr lang="fr-FR" dirty="0" err="1"/>
              <a:t>represents</a:t>
            </a:r>
            <a:r>
              <a:rPr lang="fr-FR" dirty="0"/>
              <a:t> « Le Cèdre » </a:t>
            </a:r>
            <a:r>
              <a:rPr lang="fr-FR" dirty="0" err="1"/>
              <a:t>school</a:t>
            </a:r>
            <a:r>
              <a:rPr lang="fr-FR" dirty="0"/>
              <a:t>.  </a:t>
            </a:r>
            <a:r>
              <a:rPr lang="fr-FR" dirty="0" err="1"/>
              <a:t>We</a:t>
            </a:r>
            <a:r>
              <a:rPr lang="fr-FR" dirty="0"/>
              <a:t> </a:t>
            </a:r>
            <a:r>
              <a:rPr lang="fr-FR" dirty="0" err="1"/>
              <a:t>created</a:t>
            </a:r>
            <a:r>
              <a:rPr lang="fr-FR" dirty="0"/>
              <a:t> </a:t>
            </a:r>
            <a:r>
              <a:rPr lang="fr-FR" dirty="0" err="1"/>
              <a:t>it</a:t>
            </a:r>
            <a:r>
              <a:rPr lang="fr-FR" dirty="0"/>
              <a:t> to </a:t>
            </a:r>
            <a:r>
              <a:rPr lang="fr-FR" dirty="0" err="1"/>
              <a:t>reward</a:t>
            </a:r>
            <a:r>
              <a:rPr lang="fr-FR" dirty="0"/>
              <a:t> the winners of </a:t>
            </a:r>
            <a:r>
              <a:rPr lang="fr-FR" dirty="0" err="1"/>
              <a:t>he</a:t>
            </a:r>
            <a:r>
              <a:rPr lang="fr-FR" dirty="0"/>
              <a:t> </a:t>
            </a:r>
            <a:r>
              <a:rPr lang="fr-FR" dirty="0" err="1"/>
              <a:t>school</a:t>
            </a:r>
            <a:r>
              <a:rPr lang="fr-FR" dirty="0"/>
              <a:t> sports association </a:t>
            </a:r>
            <a:r>
              <a:rPr lang="fr-FR" dirty="0" err="1"/>
              <a:t>who</a:t>
            </a:r>
            <a:r>
              <a:rPr lang="fr-FR" dirty="0"/>
              <a:t> </a:t>
            </a:r>
            <a:r>
              <a:rPr lang="fr-FR" dirty="0" err="1"/>
              <a:t>win</a:t>
            </a:r>
            <a:r>
              <a:rPr lang="fr-FR" dirty="0"/>
              <a:t> </a:t>
            </a:r>
            <a:r>
              <a:rPr lang="fr-FR" dirty="0" err="1"/>
              <a:t>competitions</a:t>
            </a:r>
            <a:r>
              <a:rPr lang="fr-FR" dirty="0"/>
              <a:t>. It </a:t>
            </a:r>
            <a:r>
              <a:rPr lang="fr-FR" dirty="0" err="1"/>
              <a:t>will</a:t>
            </a:r>
            <a:r>
              <a:rPr lang="fr-FR" dirty="0"/>
              <a:t> come </a:t>
            </a:r>
            <a:r>
              <a:rPr lang="fr-FR" dirty="0" err="1"/>
              <a:t>with</a:t>
            </a:r>
            <a:r>
              <a:rPr lang="fr-FR" dirty="0"/>
              <a:t> a pure green </a:t>
            </a:r>
            <a:r>
              <a:rPr lang="fr-FR" dirty="0" err="1"/>
              <a:t>ribbon</a:t>
            </a:r>
            <a:r>
              <a:rPr lang="fr-FR" dirty="0"/>
              <a:t> to </a:t>
            </a:r>
            <a:r>
              <a:rPr lang="fr-FR" dirty="0" err="1"/>
              <a:t>represent</a:t>
            </a:r>
            <a:r>
              <a:rPr lang="fr-FR" dirty="0"/>
              <a:t> the </a:t>
            </a:r>
            <a:r>
              <a:rPr lang="fr-FR" dirty="0" err="1"/>
              <a:t>cedar</a:t>
            </a:r>
            <a:r>
              <a:rPr lang="fr-FR" dirty="0"/>
              <a:t> </a:t>
            </a:r>
            <a:r>
              <a:rPr lang="fr-FR" dirty="0" err="1"/>
              <a:t>tree</a:t>
            </a:r>
            <a:r>
              <a:rPr lang="fr-FR" dirty="0"/>
              <a:t>.</a:t>
            </a:r>
          </a:p>
          <a:p>
            <a:pPr>
              <a:lnSpc>
                <a:spcPct val="150000"/>
              </a:lnSpc>
            </a:pPr>
            <a:r>
              <a:rPr lang="en-GB" dirty="0"/>
              <a:t>I drew the locker room  in the background and on the sides, sports elements such as a basket-ball, a badminton racket and a tennis ball.</a:t>
            </a:r>
          </a:p>
          <a:p>
            <a:pPr>
              <a:lnSpc>
                <a:spcPct val="150000"/>
              </a:lnSpc>
            </a:pPr>
            <a:r>
              <a:rPr lang="en-GB" dirty="0"/>
              <a:t>I added the year when I was born and the year of creation of this medal. To finish I wrote my name because I am the creator of the medal.</a:t>
            </a:r>
          </a:p>
        </p:txBody>
      </p:sp>
      <p:pic>
        <p:nvPicPr>
          <p:cNvPr id="10" name="Image 9">
            <a:extLst>
              <a:ext uri="{FF2B5EF4-FFF2-40B4-BE49-F238E27FC236}">
                <a16:creationId xmlns:a16="http://schemas.microsoft.com/office/drawing/2014/main" id="{11633F12-7EAF-4D1F-85E8-70BDEEB8C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347" y="1021089"/>
            <a:ext cx="4271091" cy="4184806"/>
          </a:xfrm>
          <a:prstGeom prst="rect">
            <a:avLst/>
          </a:prstGeom>
          <a:ln w="57150">
            <a:solidFill>
              <a:schemeClr val="bg2">
                <a:lumMod val="25000"/>
              </a:schemeClr>
            </a:solidFill>
          </a:ln>
        </p:spPr>
      </p:pic>
    </p:spTree>
    <p:extLst>
      <p:ext uri="{BB962C8B-B14F-4D97-AF65-F5344CB8AC3E}">
        <p14:creationId xmlns:p14="http://schemas.microsoft.com/office/powerpoint/2010/main" val="4084403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FED9B5D-2244-436D-A5F6-3760285E7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229" y="1481551"/>
            <a:ext cx="4444199" cy="3143458"/>
          </a:xfrm>
          <a:prstGeom prst="rect">
            <a:avLst/>
          </a:prstGeom>
          <a:ln w="57150">
            <a:solidFill>
              <a:schemeClr val="tx1"/>
            </a:solidFill>
          </a:ln>
        </p:spPr>
      </p:pic>
      <p:sp>
        <p:nvSpPr>
          <p:cNvPr id="6" name="ZoneTexte 5">
            <a:extLst>
              <a:ext uri="{FF2B5EF4-FFF2-40B4-BE49-F238E27FC236}">
                <a16:creationId xmlns:a16="http://schemas.microsoft.com/office/drawing/2014/main" id="{B2EEA467-61F5-45E6-97B3-5FB46B7FE06D}"/>
              </a:ext>
            </a:extLst>
          </p:cNvPr>
          <p:cNvSpPr txBox="1"/>
          <p:nvPr/>
        </p:nvSpPr>
        <p:spPr>
          <a:xfrm>
            <a:off x="7673009" y="4821984"/>
            <a:ext cx="2637182" cy="369332"/>
          </a:xfrm>
          <a:prstGeom prst="rect">
            <a:avLst/>
          </a:prstGeom>
          <a:noFill/>
        </p:spPr>
        <p:txBody>
          <a:bodyPr wrap="square" rtlCol="0">
            <a:spAutoFit/>
          </a:bodyPr>
          <a:lstStyle/>
          <a:p>
            <a:r>
              <a:rPr lang="fr-FR" dirty="0"/>
              <a:t>          By Mathéo 5</a:t>
            </a:r>
            <a:r>
              <a:rPr lang="fr-FR" baseline="30000" dirty="0"/>
              <a:t>e</a:t>
            </a:r>
            <a:r>
              <a:rPr lang="fr-FR" dirty="0"/>
              <a:t>3</a:t>
            </a:r>
            <a:endParaRPr lang="en-GB" dirty="0"/>
          </a:p>
        </p:txBody>
      </p:sp>
      <p:sp>
        <p:nvSpPr>
          <p:cNvPr id="7" name="ZoneTexte 6">
            <a:extLst>
              <a:ext uri="{FF2B5EF4-FFF2-40B4-BE49-F238E27FC236}">
                <a16:creationId xmlns:a16="http://schemas.microsoft.com/office/drawing/2014/main" id="{DF9551D6-EFAF-43DF-A11F-42141B1DE0CC}"/>
              </a:ext>
            </a:extLst>
          </p:cNvPr>
          <p:cNvSpPr txBox="1"/>
          <p:nvPr/>
        </p:nvSpPr>
        <p:spPr>
          <a:xfrm>
            <a:off x="1329380" y="929252"/>
            <a:ext cx="4444199" cy="3892732"/>
          </a:xfrm>
          <a:prstGeom prst="rect">
            <a:avLst/>
          </a:prstGeom>
          <a:noFill/>
        </p:spPr>
        <p:txBody>
          <a:bodyPr wrap="square" rtlCol="0">
            <a:spAutoFit/>
          </a:bodyPr>
          <a:lstStyle/>
          <a:p>
            <a:pPr>
              <a:lnSpc>
                <a:spcPct val="200000"/>
              </a:lnSpc>
            </a:pPr>
            <a:r>
              <a:rPr lang="fr-FR" dirty="0"/>
              <a:t>In the middle of </a:t>
            </a:r>
            <a:r>
              <a:rPr lang="fr-FR" dirty="0" err="1"/>
              <a:t>this</a:t>
            </a:r>
            <a:r>
              <a:rPr lang="fr-FR" dirty="0"/>
              <a:t> </a:t>
            </a:r>
            <a:r>
              <a:rPr lang="fr-FR" dirty="0" err="1"/>
              <a:t>medal</a:t>
            </a:r>
            <a:r>
              <a:rPr lang="fr-FR" dirty="0"/>
              <a:t>, </a:t>
            </a:r>
            <a:r>
              <a:rPr lang="fr-FR" dirty="0" err="1"/>
              <a:t>there</a:t>
            </a:r>
            <a:r>
              <a:rPr lang="fr-FR" dirty="0"/>
              <a:t> </a:t>
            </a:r>
            <a:r>
              <a:rPr lang="fr-FR" dirty="0" err="1"/>
              <a:t>is</a:t>
            </a:r>
            <a:r>
              <a:rPr lang="fr-FR" dirty="0"/>
              <a:t> a </a:t>
            </a:r>
            <a:r>
              <a:rPr lang="fr-FR" dirty="0" err="1"/>
              <a:t>cedar</a:t>
            </a:r>
            <a:r>
              <a:rPr lang="fr-FR" dirty="0"/>
              <a:t> </a:t>
            </a:r>
            <a:r>
              <a:rPr lang="fr-FR" dirty="0" err="1"/>
              <a:t>tree</a:t>
            </a:r>
            <a:r>
              <a:rPr lang="fr-FR" dirty="0"/>
              <a:t>. On the </a:t>
            </a:r>
            <a:r>
              <a:rPr lang="fr-FR" dirty="0" err="1"/>
              <a:t>bottom</a:t>
            </a:r>
            <a:r>
              <a:rPr lang="fr-FR" dirty="0"/>
              <a:t> right </a:t>
            </a:r>
            <a:r>
              <a:rPr lang="fr-FR" dirty="0" err="1"/>
              <a:t>there</a:t>
            </a:r>
            <a:r>
              <a:rPr lang="fr-FR" dirty="0"/>
              <a:t> </a:t>
            </a:r>
            <a:r>
              <a:rPr lang="fr-FR" dirty="0" err="1"/>
              <a:t>is</a:t>
            </a:r>
            <a:r>
              <a:rPr lang="fr-FR" dirty="0"/>
              <a:t> a notebook and on </a:t>
            </a:r>
            <a:r>
              <a:rPr lang="fr-FR" dirty="0" err="1"/>
              <a:t>both</a:t>
            </a:r>
            <a:r>
              <a:rPr lang="fr-FR" dirty="0"/>
              <a:t> </a:t>
            </a:r>
            <a:r>
              <a:rPr lang="fr-FR" dirty="0" err="1"/>
              <a:t>sides</a:t>
            </a:r>
            <a:r>
              <a:rPr lang="fr-FR" dirty="0"/>
              <a:t> </a:t>
            </a:r>
            <a:r>
              <a:rPr lang="fr-FR" dirty="0" err="1"/>
              <a:t>there</a:t>
            </a:r>
            <a:r>
              <a:rPr lang="fr-FR" dirty="0"/>
              <a:t> are </a:t>
            </a:r>
            <a:r>
              <a:rPr lang="fr-FR" dirty="0" err="1"/>
              <a:t>bubbles</a:t>
            </a:r>
            <a:r>
              <a:rPr lang="fr-FR" dirty="0"/>
              <a:t> </a:t>
            </a:r>
            <a:r>
              <a:rPr lang="fr-FR" dirty="0" err="1"/>
              <a:t>which</a:t>
            </a:r>
            <a:r>
              <a:rPr lang="fr-FR" dirty="0"/>
              <a:t> </a:t>
            </a:r>
            <a:r>
              <a:rPr lang="fr-FR" dirty="0" err="1"/>
              <a:t>represent</a:t>
            </a:r>
            <a:r>
              <a:rPr lang="fr-FR" dirty="0"/>
              <a:t> </a:t>
            </a:r>
            <a:r>
              <a:rPr lang="fr-FR" dirty="0" err="1"/>
              <a:t>pupils</a:t>
            </a:r>
            <a:r>
              <a:rPr lang="fr-FR" dirty="0"/>
              <a:t> </a:t>
            </a:r>
            <a:r>
              <a:rPr lang="fr-FR" dirty="0" err="1"/>
              <a:t>who</a:t>
            </a:r>
            <a:r>
              <a:rPr lang="fr-FR" dirty="0"/>
              <a:t> are </a:t>
            </a:r>
            <a:r>
              <a:rPr lang="fr-FR" dirty="0" err="1"/>
              <a:t>speaking</a:t>
            </a:r>
            <a:r>
              <a:rPr lang="fr-FR" dirty="0"/>
              <a:t>. I </a:t>
            </a:r>
            <a:r>
              <a:rPr lang="fr-FR" dirty="0" err="1"/>
              <a:t>created</a:t>
            </a:r>
            <a:r>
              <a:rPr lang="fr-FR" dirty="0"/>
              <a:t> a new model of </a:t>
            </a:r>
            <a:r>
              <a:rPr lang="fr-FR" dirty="0" err="1"/>
              <a:t>medal</a:t>
            </a:r>
            <a:r>
              <a:rPr lang="fr-FR" dirty="0"/>
              <a:t> </a:t>
            </a:r>
            <a:r>
              <a:rPr lang="fr-FR" dirty="0" err="1"/>
              <a:t>because</a:t>
            </a:r>
            <a:r>
              <a:rPr lang="fr-FR" dirty="0"/>
              <a:t> the </a:t>
            </a:r>
            <a:r>
              <a:rPr lang="fr-FR" dirty="0" err="1"/>
              <a:t>old</a:t>
            </a:r>
            <a:r>
              <a:rPr lang="fr-FR" dirty="0"/>
              <a:t> one </a:t>
            </a:r>
            <a:r>
              <a:rPr lang="fr-FR" dirty="0" err="1"/>
              <a:t>was</a:t>
            </a:r>
            <a:r>
              <a:rPr lang="fr-FR" dirty="0"/>
              <a:t> no longer </a:t>
            </a:r>
            <a:r>
              <a:rPr lang="fr-FR" dirty="0" err="1"/>
              <a:t>pretty</a:t>
            </a:r>
            <a:r>
              <a:rPr lang="fr-FR" dirty="0"/>
              <a:t> </a:t>
            </a:r>
            <a:r>
              <a:rPr lang="fr-FR" dirty="0" err="1"/>
              <a:t>enough</a:t>
            </a:r>
            <a:r>
              <a:rPr lang="fr-FR" dirty="0"/>
              <a:t>. I </a:t>
            </a:r>
            <a:r>
              <a:rPr lang="fr-FR" dirty="0" err="1"/>
              <a:t>dedicated</a:t>
            </a:r>
            <a:r>
              <a:rPr lang="fr-FR" dirty="0"/>
              <a:t> </a:t>
            </a:r>
            <a:r>
              <a:rPr lang="fr-FR" dirty="0" err="1"/>
              <a:t>it</a:t>
            </a:r>
            <a:r>
              <a:rPr lang="fr-FR" dirty="0"/>
              <a:t> to Charlemagne </a:t>
            </a:r>
            <a:r>
              <a:rPr lang="fr-FR" dirty="0" err="1"/>
              <a:t>because</a:t>
            </a:r>
            <a:r>
              <a:rPr lang="fr-FR" dirty="0"/>
              <a:t> </a:t>
            </a:r>
            <a:r>
              <a:rPr lang="fr-FR" dirty="0" err="1"/>
              <a:t>he</a:t>
            </a:r>
            <a:r>
              <a:rPr lang="fr-FR" dirty="0"/>
              <a:t> «</a:t>
            </a:r>
            <a:r>
              <a:rPr lang="fr-FR" dirty="0" err="1"/>
              <a:t>created</a:t>
            </a:r>
            <a:r>
              <a:rPr lang="fr-FR" dirty="0"/>
              <a:t> » </a:t>
            </a:r>
            <a:r>
              <a:rPr lang="fr-FR" dirty="0" err="1"/>
              <a:t>school</a:t>
            </a:r>
            <a:r>
              <a:rPr lang="fr-FR" dirty="0"/>
              <a:t>!</a:t>
            </a:r>
            <a:endParaRPr lang="en-GB" dirty="0"/>
          </a:p>
        </p:txBody>
      </p:sp>
    </p:spTree>
    <p:extLst>
      <p:ext uri="{BB962C8B-B14F-4D97-AF65-F5344CB8AC3E}">
        <p14:creationId xmlns:p14="http://schemas.microsoft.com/office/powerpoint/2010/main" val="41794960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1FCB33-97B4-4F7D-8FC4-21DCCDB6DD33}"/>
              </a:ext>
            </a:extLst>
          </p:cNvPr>
          <p:cNvSpPr txBox="1"/>
          <p:nvPr/>
        </p:nvSpPr>
        <p:spPr>
          <a:xfrm>
            <a:off x="5422605" y="1318437"/>
            <a:ext cx="5465135" cy="3892732"/>
          </a:xfrm>
          <a:prstGeom prst="rect">
            <a:avLst/>
          </a:prstGeom>
          <a:noFill/>
        </p:spPr>
        <p:txBody>
          <a:bodyPr wrap="square" rtlCol="0">
            <a:spAutoFit/>
          </a:bodyPr>
          <a:lstStyle/>
          <a:p>
            <a:pPr>
              <a:lnSpc>
                <a:spcPct val="200000"/>
              </a:lnSpc>
            </a:pPr>
            <a:r>
              <a:rPr lang="fr-FR" dirty="0"/>
              <a:t>I </a:t>
            </a:r>
            <a:r>
              <a:rPr lang="fr-FR" dirty="0" err="1"/>
              <a:t>created</a:t>
            </a:r>
            <a:r>
              <a:rPr lang="fr-FR" dirty="0"/>
              <a:t> </a:t>
            </a:r>
            <a:r>
              <a:rPr lang="fr-FR" dirty="0" err="1"/>
              <a:t>this</a:t>
            </a:r>
            <a:r>
              <a:rPr lang="fr-FR" dirty="0"/>
              <a:t> new </a:t>
            </a:r>
            <a:r>
              <a:rPr lang="fr-FR" dirty="0" err="1"/>
              <a:t>medal</a:t>
            </a:r>
            <a:r>
              <a:rPr lang="fr-FR" dirty="0"/>
              <a:t> </a:t>
            </a:r>
            <a:r>
              <a:rPr lang="fr-FR" dirty="0" err="1"/>
              <a:t>intended</a:t>
            </a:r>
            <a:r>
              <a:rPr lang="fr-FR" dirty="0"/>
              <a:t> for « Le Cèdre » middle-</a:t>
            </a:r>
            <a:r>
              <a:rPr lang="fr-FR" dirty="0" err="1"/>
              <a:t>school</a:t>
            </a:r>
            <a:r>
              <a:rPr lang="fr-FR" dirty="0"/>
              <a:t>. I </a:t>
            </a:r>
            <a:r>
              <a:rPr lang="fr-FR" dirty="0" err="1"/>
              <a:t>wished</a:t>
            </a:r>
            <a:r>
              <a:rPr lang="fr-FR" dirty="0"/>
              <a:t> to </a:t>
            </a:r>
            <a:r>
              <a:rPr lang="fr-FR" dirty="0" err="1"/>
              <a:t>add</a:t>
            </a:r>
            <a:r>
              <a:rPr lang="fr-FR" dirty="0"/>
              <a:t> </a:t>
            </a:r>
            <a:r>
              <a:rPr lang="fr-FR" dirty="0" err="1"/>
              <a:t>other</a:t>
            </a:r>
            <a:r>
              <a:rPr lang="fr-FR" dirty="0"/>
              <a:t> </a:t>
            </a:r>
            <a:r>
              <a:rPr lang="fr-FR" dirty="0" err="1"/>
              <a:t>symbols</a:t>
            </a:r>
            <a:r>
              <a:rPr lang="fr-FR" dirty="0"/>
              <a:t> </a:t>
            </a:r>
            <a:r>
              <a:rPr lang="fr-FR" dirty="0" err="1"/>
              <a:t>which</a:t>
            </a:r>
            <a:r>
              <a:rPr lang="fr-FR" dirty="0"/>
              <a:t> </a:t>
            </a:r>
            <a:r>
              <a:rPr lang="fr-FR" dirty="0" err="1"/>
              <a:t>seem</a:t>
            </a:r>
            <a:r>
              <a:rPr lang="fr-FR" dirty="0"/>
              <a:t> important to me in </a:t>
            </a:r>
            <a:r>
              <a:rPr lang="fr-FR" dirty="0" err="1"/>
              <a:t>our</a:t>
            </a:r>
            <a:r>
              <a:rPr lang="fr-FR" dirty="0"/>
              <a:t> time. I </a:t>
            </a:r>
            <a:r>
              <a:rPr lang="fr-FR" dirty="0" err="1"/>
              <a:t>wanted</a:t>
            </a:r>
            <a:r>
              <a:rPr lang="fr-FR" dirty="0"/>
              <a:t> the logo to </a:t>
            </a:r>
            <a:r>
              <a:rPr lang="fr-FR" dirty="0" err="1"/>
              <a:t>be</a:t>
            </a:r>
            <a:r>
              <a:rPr lang="fr-FR" dirty="0"/>
              <a:t> more modern. That </a:t>
            </a:r>
            <a:r>
              <a:rPr lang="fr-FR" dirty="0" err="1"/>
              <a:t>is</a:t>
            </a:r>
            <a:r>
              <a:rPr lang="fr-FR" dirty="0"/>
              <a:t> </a:t>
            </a:r>
            <a:r>
              <a:rPr lang="fr-FR" dirty="0" err="1"/>
              <a:t>why</a:t>
            </a:r>
            <a:r>
              <a:rPr lang="fr-FR" dirty="0"/>
              <a:t> I </a:t>
            </a:r>
            <a:r>
              <a:rPr lang="fr-FR" dirty="0" err="1"/>
              <a:t>added</a:t>
            </a:r>
            <a:r>
              <a:rPr lang="fr-FR" dirty="0"/>
              <a:t> a </a:t>
            </a:r>
            <a:r>
              <a:rPr lang="fr-FR" dirty="0" err="1"/>
              <a:t>ball</a:t>
            </a:r>
            <a:r>
              <a:rPr lang="fr-FR" dirty="0"/>
              <a:t> </a:t>
            </a:r>
            <a:r>
              <a:rPr lang="fr-FR" dirty="0" err="1"/>
              <a:t>which</a:t>
            </a:r>
            <a:r>
              <a:rPr lang="fr-FR" dirty="0"/>
              <a:t> </a:t>
            </a:r>
            <a:r>
              <a:rPr lang="fr-FR" dirty="0" err="1"/>
              <a:t>symbolizes</a:t>
            </a:r>
            <a:r>
              <a:rPr lang="fr-FR" dirty="0"/>
              <a:t> sport. I  </a:t>
            </a:r>
            <a:r>
              <a:rPr lang="fr-FR" dirty="0" err="1"/>
              <a:t>also</a:t>
            </a:r>
            <a:r>
              <a:rPr lang="fr-FR" dirty="0"/>
              <a:t> put a G clef </a:t>
            </a:r>
            <a:r>
              <a:rPr lang="fr-FR" dirty="0" err="1"/>
              <a:t>which</a:t>
            </a:r>
            <a:r>
              <a:rPr lang="fr-FR" dirty="0"/>
              <a:t> </a:t>
            </a:r>
            <a:r>
              <a:rPr lang="fr-FR" dirty="0" err="1"/>
              <a:t>represents</a:t>
            </a:r>
            <a:r>
              <a:rPr lang="fr-FR" dirty="0"/>
              <a:t> musical culture and to finish I </a:t>
            </a:r>
            <a:r>
              <a:rPr lang="fr-FR" dirty="0" err="1"/>
              <a:t>added</a:t>
            </a:r>
            <a:r>
              <a:rPr lang="fr-FR" dirty="0"/>
              <a:t> a book </a:t>
            </a:r>
            <a:r>
              <a:rPr lang="fr-FR" dirty="0" err="1"/>
              <a:t>with</a:t>
            </a:r>
            <a:r>
              <a:rPr lang="fr-FR" dirty="0"/>
              <a:t> a </a:t>
            </a:r>
            <a:r>
              <a:rPr lang="fr-FR" dirty="0" err="1"/>
              <a:t>pen</a:t>
            </a:r>
            <a:r>
              <a:rPr lang="fr-FR" dirty="0"/>
              <a:t> </a:t>
            </a:r>
            <a:r>
              <a:rPr lang="fr-FR" dirty="0" err="1"/>
              <a:t>which</a:t>
            </a:r>
            <a:r>
              <a:rPr lang="fr-FR" dirty="0"/>
              <a:t> </a:t>
            </a:r>
            <a:r>
              <a:rPr lang="fr-FR" dirty="0" err="1"/>
              <a:t>symbolizes</a:t>
            </a:r>
            <a:r>
              <a:rPr lang="fr-FR" dirty="0"/>
              <a:t> </a:t>
            </a:r>
            <a:r>
              <a:rPr lang="fr-FR" dirty="0" err="1"/>
              <a:t>school</a:t>
            </a:r>
            <a:r>
              <a:rPr lang="fr-FR" dirty="0"/>
              <a:t>.</a:t>
            </a:r>
            <a:endParaRPr lang="en-GB" dirty="0"/>
          </a:p>
        </p:txBody>
      </p:sp>
      <p:sp>
        <p:nvSpPr>
          <p:cNvPr id="5" name="ZoneTexte 4">
            <a:extLst>
              <a:ext uri="{FF2B5EF4-FFF2-40B4-BE49-F238E27FC236}">
                <a16:creationId xmlns:a16="http://schemas.microsoft.com/office/drawing/2014/main" id="{6D4C8AB8-6507-462E-82F7-81DD5EBD4911}"/>
              </a:ext>
            </a:extLst>
          </p:cNvPr>
          <p:cNvSpPr txBox="1"/>
          <p:nvPr/>
        </p:nvSpPr>
        <p:spPr>
          <a:xfrm>
            <a:off x="1924878" y="5393635"/>
            <a:ext cx="2488096" cy="369332"/>
          </a:xfrm>
          <a:prstGeom prst="rect">
            <a:avLst/>
          </a:prstGeom>
          <a:noFill/>
        </p:spPr>
        <p:txBody>
          <a:bodyPr wrap="square" rtlCol="0">
            <a:spAutoFit/>
          </a:bodyPr>
          <a:lstStyle/>
          <a:p>
            <a:r>
              <a:rPr lang="fr-FR" dirty="0"/>
              <a:t>By Maxime M. 5</a:t>
            </a:r>
            <a:r>
              <a:rPr lang="fr-FR" baseline="30000" dirty="0"/>
              <a:t>e</a:t>
            </a:r>
            <a:r>
              <a:rPr lang="fr-FR" dirty="0"/>
              <a:t>3</a:t>
            </a:r>
            <a:endParaRPr lang="en-GB" dirty="0"/>
          </a:p>
        </p:txBody>
      </p:sp>
      <p:pic>
        <p:nvPicPr>
          <p:cNvPr id="8" name="Image 7">
            <a:extLst>
              <a:ext uri="{FF2B5EF4-FFF2-40B4-BE49-F238E27FC236}">
                <a16:creationId xmlns:a16="http://schemas.microsoft.com/office/drawing/2014/main" id="{D038ECC4-CC86-4C9F-ADC2-EF2A2A877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260" y="1673378"/>
            <a:ext cx="3447787" cy="3511243"/>
          </a:xfrm>
          <a:prstGeom prst="rect">
            <a:avLst/>
          </a:prstGeom>
          <a:ln w="28575">
            <a:solidFill>
              <a:schemeClr val="accent4">
                <a:lumMod val="50000"/>
              </a:schemeClr>
            </a:solidFill>
          </a:ln>
        </p:spPr>
      </p:pic>
    </p:spTree>
    <p:extLst>
      <p:ext uri="{BB962C8B-B14F-4D97-AF65-F5344CB8AC3E}">
        <p14:creationId xmlns:p14="http://schemas.microsoft.com/office/powerpoint/2010/main" val="1830604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F584BAE-2A58-4CFC-AAFD-DAAC204CE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4344" y="1326822"/>
            <a:ext cx="2309430" cy="2216433"/>
          </a:xfrm>
          <a:prstGeom prst="rect">
            <a:avLst/>
          </a:prstGeom>
          <a:ln w="28575">
            <a:solidFill>
              <a:schemeClr val="accent6">
                <a:lumMod val="60000"/>
                <a:lumOff val="40000"/>
              </a:schemeClr>
            </a:solidFill>
          </a:ln>
        </p:spPr>
      </p:pic>
      <p:pic>
        <p:nvPicPr>
          <p:cNvPr id="5" name="Image 4">
            <a:extLst>
              <a:ext uri="{FF2B5EF4-FFF2-40B4-BE49-F238E27FC236}">
                <a16:creationId xmlns:a16="http://schemas.microsoft.com/office/drawing/2014/main" id="{75E9FF5E-462A-428B-AA3C-89FE0C389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80" y="3429000"/>
            <a:ext cx="2320372" cy="2204353"/>
          </a:xfrm>
          <a:prstGeom prst="rect">
            <a:avLst/>
          </a:prstGeom>
          <a:ln w="28575">
            <a:solidFill>
              <a:schemeClr val="accent6"/>
            </a:solidFill>
          </a:ln>
        </p:spPr>
      </p:pic>
      <p:sp>
        <p:nvSpPr>
          <p:cNvPr id="8" name="ZoneTexte 7">
            <a:extLst>
              <a:ext uri="{FF2B5EF4-FFF2-40B4-BE49-F238E27FC236}">
                <a16:creationId xmlns:a16="http://schemas.microsoft.com/office/drawing/2014/main" id="{8263CBFB-A18A-411A-AEEF-5688578AB570}"/>
              </a:ext>
            </a:extLst>
          </p:cNvPr>
          <p:cNvSpPr txBox="1"/>
          <p:nvPr/>
        </p:nvSpPr>
        <p:spPr>
          <a:xfrm>
            <a:off x="3534129" y="1326822"/>
            <a:ext cx="4602706" cy="4204356"/>
          </a:xfrm>
          <a:prstGeom prst="rect">
            <a:avLst/>
          </a:prstGeom>
          <a:noFill/>
        </p:spPr>
        <p:txBody>
          <a:bodyPr wrap="square" rtlCol="0">
            <a:spAutoFit/>
          </a:bodyPr>
          <a:lstStyle/>
          <a:p>
            <a:pPr>
              <a:lnSpc>
                <a:spcPct val="150000"/>
              </a:lnSpc>
            </a:pPr>
            <a:r>
              <a:rPr lang="fr-FR" dirty="0"/>
              <a:t>In 2020, a </a:t>
            </a:r>
            <a:r>
              <a:rPr lang="fr-FR" dirty="0" err="1"/>
              <a:t>medal</a:t>
            </a:r>
            <a:r>
              <a:rPr lang="fr-FR" dirty="0"/>
              <a:t> for Le </a:t>
            </a:r>
            <a:r>
              <a:rPr lang="fr-FR" dirty="0" err="1"/>
              <a:t>vésinet</a:t>
            </a:r>
            <a:r>
              <a:rPr lang="fr-FR" dirty="0"/>
              <a:t> </a:t>
            </a:r>
            <a:r>
              <a:rPr lang="fr-FR" dirty="0" err="1"/>
              <a:t>is</a:t>
            </a:r>
            <a:r>
              <a:rPr lang="fr-FR" dirty="0"/>
              <a:t> </a:t>
            </a:r>
            <a:r>
              <a:rPr lang="fr-FR" dirty="0" err="1"/>
              <a:t>created</a:t>
            </a:r>
            <a:r>
              <a:rPr lang="fr-FR" dirty="0"/>
              <a:t> for the 150th </a:t>
            </a:r>
            <a:r>
              <a:rPr lang="fr-FR" dirty="0" err="1"/>
              <a:t>anniversary</a:t>
            </a:r>
            <a:r>
              <a:rPr lang="fr-FR" dirty="0"/>
              <a:t> of the city. The </a:t>
            </a:r>
            <a:r>
              <a:rPr lang="fr-FR" dirty="0" err="1"/>
              <a:t>creator</a:t>
            </a:r>
            <a:r>
              <a:rPr lang="fr-FR" dirty="0"/>
              <a:t> of the </a:t>
            </a:r>
            <a:r>
              <a:rPr lang="fr-FR" dirty="0" err="1"/>
              <a:t>medal</a:t>
            </a:r>
            <a:r>
              <a:rPr lang="fr-FR" dirty="0"/>
              <a:t> </a:t>
            </a:r>
            <a:r>
              <a:rPr lang="fr-FR" dirty="0" err="1"/>
              <a:t>is</a:t>
            </a:r>
            <a:r>
              <a:rPr lang="fr-FR" dirty="0"/>
              <a:t> Nathan. He won the </a:t>
            </a:r>
            <a:r>
              <a:rPr lang="fr-FR" dirty="0" err="1"/>
              <a:t>competition</a:t>
            </a:r>
            <a:r>
              <a:rPr lang="fr-FR" dirty="0"/>
              <a:t>. He </a:t>
            </a:r>
            <a:r>
              <a:rPr lang="fr-FR" dirty="0" err="1"/>
              <a:t>is</a:t>
            </a:r>
            <a:r>
              <a:rPr lang="fr-FR" dirty="0"/>
              <a:t> a </a:t>
            </a:r>
            <a:r>
              <a:rPr lang="fr-FR" dirty="0" err="1"/>
              <a:t>student</a:t>
            </a:r>
            <a:r>
              <a:rPr lang="fr-FR" dirty="0"/>
              <a:t> in the </a:t>
            </a:r>
            <a:r>
              <a:rPr lang="fr-FR" dirty="0" err="1"/>
              <a:t>school</a:t>
            </a:r>
            <a:r>
              <a:rPr lang="fr-FR" dirty="0"/>
              <a:t> Princesse. He </a:t>
            </a:r>
            <a:r>
              <a:rPr lang="fr-FR" dirty="0" err="1"/>
              <a:t>is</a:t>
            </a:r>
            <a:r>
              <a:rPr lang="fr-FR" dirty="0"/>
              <a:t> 10 </a:t>
            </a:r>
            <a:r>
              <a:rPr lang="fr-FR" dirty="0" err="1"/>
              <a:t>years</a:t>
            </a:r>
            <a:r>
              <a:rPr lang="fr-FR" dirty="0"/>
              <a:t> </a:t>
            </a:r>
            <a:r>
              <a:rPr lang="fr-FR" dirty="0" err="1"/>
              <a:t>old</a:t>
            </a:r>
            <a:r>
              <a:rPr lang="fr-FR" dirty="0"/>
              <a:t>.</a:t>
            </a:r>
          </a:p>
          <a:p>
            <a:pPr>
              <a:lnSpc>
                <a:spcPct val="150000"/>
              </a:lnSpc>
            </a:pPr>
            <a:r>
              <a:rPr lang="en-GB" dirty="0"/>
              <a:t>The medal is round. The design on the first side features an engraving of the famous “Ibis” lake</a:t>
            </a:r>
          </a:p>
          <a:p>
            <a:pPr>
              <a:lnSpc>
                <a:spcPct val="150000"/>
              </a:lnSpc>
            </a:pPr>
            <a:r>
              <a:rPr lang="en-GB" dirty="0"/>
              <a:t>Of the city. The other side features a coat of arms with a daisy, two golden oak leaves and a golden horn.</a:t>
            </a:r>
          </a:p>
        </p:txBody>
      </p:sp>
      <p:sp>
        <p:nvSpPr>
          <p:cNvPr id="10" name="ZoneTexte 9">
            <a:extLst>
              <a:ext uri="{FF2B5EF4-FFF2-40B4-BE49-F238E27FC236}">
                <a16:creationId xmlns:a16="http://schemas.microsoft.com/office/drawing/2014/main" id="{0C608DBD-E12F-4A67-A92A-9807AEB79D61}"/>
              </a:ext>
            </a:extLst>
          </p:cNvPr>
          <p:cNvSpPr txBox="1"/>
          <p:nvPr/>
        </p:nvSpPr>
        <p:spPr>
          <a:xfrm>
            <a:off x="8837959" y="3856383"/>
            <a:ext cx="2505903" cy="369332"/>
          </a:xfrm>
          <a:prstGeom prst="rect">
            <a:avLst/>
          </a:prstGeom>
          <a:noFill/>
        </p:spPr>
        <p:txBody>
          <a:bodyPr wrap="square" rtlCol="0">
            <a:spAutoFit/>
          </a:bodyPr>
          <a:lstStyle/>
          <a:p>
            <a:r>
              <a:rPr lang="fr-FR" dirty="0"/>
              <a:t>By Maxime W. 5</a:t>
            </a:r>
            <a:r>
              <a:rPr lang="fr-FR" baseline="30000" dirty="0"/>
              <a:t>e</a:t>
            </a:r>
            <a:r>
              <a:rPr lang="fr-FR" dirty="0"/>
              <a:t>3</a:t>
            </a:r>
            <a:endParaRPr lang="en-GB" dirty="0"/>
          </a:p>
        </p:txBody>
      </p:sp>
    </p:spTree>
    <p:extLst>
      <p:ext uri="{BB962C8B-B14F-4D97-AF65-F5344CB8AC3E}">
        <p14:creationId xmlns:p14="http://schemas.microsoft.com/office/powerpoint/2010/main" val="384242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854BE5F-3E96-4876-A489-F0DFD7BB8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863" y="1593295"/>
            <a:ext cx="4468639" cy="3235137"/>
          </a:xfrm>
          <a:prstGeom prst="rect">
            <a:avLst/>
          </a:prstGeom>
          <a:ln w="76200">
            <a:solidFill>
              <a:srgbClr val="FFC000"/>
            </a:solidFill>
          </a:ln>
        </p:spPr>
      </p:pic>
      <p:sp>
        <p:nvSpPr>
          <p:cNvPr id="11" name="ZoneTexte 10">
            <a:extLst>
              <a:ext uri="{FF2B5EF4-FFF2-40B4-BE49-F238E27FC236}">
                <a16:creationId xmlns:a16="http://schemas.microsoft.com/office/drawing/2014/main" id="{9F9E37C7-6C2C-4B9A-8C6C-AFA9F178CDDA}"/>
              </a:ext>
            </a:extLst>
          </p:cNvPr>
          <p:cNvSpPr txBox="1"/>
          <p:nvPr/>
        </p:nvSpPr>
        <p:spPr>
          <a:xfrm>
            <a:off x="7612216" y="5079482"/>
            <a:ext cx="3082286" cy="369332"/>
          </a:xfrm>
          <a:prstGeom prst="rect">
            <a:avLst/>
          </a:prstGeom>
          <a:noFill/>
        </p:spPr>
        <p:txBody>
          <a:bodyPr wrap="square" rtlCol="0">
            <a:spAutoFit/>
          </a:bodyPr>
          <a:lstStyle/>
          <a:p>
            <a:r>
              <a:rPr lang="fr-FR" dirty="0"/>
              <a:t>By Mélanie 5</a:t>
            </a:r>
            <a:r>
              <a:rPr lang="fr-FR" baseline="30000" dirty="0"/>
              <a:t>e</a:t>
            </a:r>
            <a:r>
              <a:rPr lang="fr-FR" dirty="0"/>
              <a:t>2</a:t>
            </a:r>
            <a:endParaRPr lang="en-GB" dirty="0"/>
          </a:p>
        </p:txBody>
      </p:sp>
      <p:sp>
        <p:nvSpPr>
          <p:cNvPr id="12" name="ZoneTexte 11">
            <a:extLst>
              <a:ext uri="{FF2B5EF4-FFF2-40B4-BE49-F238E27FC236}">
                <a16:creationId xmlns:a16="http://schemas.microsoft.com/office/drawing/2014/main" id="{D812C750-3EDE-4416-A09D-4D47A6F59D00}"/>
              </a:ext>
            </a:extLst>
          </p:cNvPr>
          <p:cNvSpPr txBox="1"/>
          <p:nvPr/>
        </p:nvSpPr>
        <p:spPr>
          <a:xfrm>
            <a:off x="1497498" y="987498"/>
            <a:ext cx="3693434" cy="4446730"/>
          </a:xfrm>
          <a:prstGeom prst="rect">
            <a:avLst/>
          </a:prstGeom>
          <a:noFill/>
        </p:spPr>
        <p:txBody>
          <a:bodyPr wrap="square" rtlCol="0">
            <a:spAutoFit/>
          </a:bodyPr>
          <a:lstStyle/>
          <a:p>
            <a:pPr>
              <a:lnSpc>
                <a:spcPct val="200000"/>
              </a:lnSpc>
            </a:pPr>
            <a:r>
              <a:rPr lang="fr-FR" dirty="0"/>
              <a:t>A new </a:t>
            </a:r>
            <a:r>
              <a:rPr lang="fr-FR" dirty="0" err="1"/>
              <a:t>medal</a:t>
            </a:r>
            <a:r>
              <a:rPr lang="fr-FR" dirty="0"/>
              <a:t> has been </a:t>
            </a:r>
            <a:r>
              <a:rPr lang="fr-FR" dirty="0" err="1"/>
              <a:t>created</a:t>
            </a:r>
            <a:r>
              <a:rPr lang="fr-FR" dirty="0"/>
              <a:t> </a:t>
            </a:r>
            <a:r>
              <a:rPr lang="fr-FR" dirty="0" err="1"/>
              <a:t>because</a:t>
            </a:r>
            <a:r>
              <a:rPr lang="fr-FR" dirty="0"/>
              <a:t> </a:t>
            </a:r>
            <a:r>
              <a:rPr lang="fr-FR" dirty="0" err="1"/>
              <a:t>we</a:t>
            </a:r>
            <a:r>
              <a:rPr lang="fr-FR" dirty="0"/>
              <a:t> </a:t>
            </a:r>
            <a:r>
              <a:rPr lang="fr-FR" dirty="0" err="1"/>
              <a:t>don’t</a:t>
            </a:r>
            <a:r>
              <a:rPr lang="fr-FR" dirty="0"/>
              <a:t> </a:t>
            </a:r>
            <a:r>
              <a:rPr lang="fr-FR" dirty="0" err="1"/>
              <a:t>hunt</a:t>
            </a:r>
            <a:r>
              <a:rPr lang="fr-FR" dirty="0"/>
              <a:t> </a:t>
            </a:r>
            <a:r>
              <a:rPr lang="fr-FR" dirty="0" err="1"/>
              <a:t>anymore</a:t>
            </a:r>
            <a:r>
              <a:rPr lang="fr-FR" dirty="0"/>
              <a:t> in Le Vésinet.</a:t>
            </a:r>
          </a:p>
          <a:p>
            <a:pPr>
              <a:lnSpc>
                <a:spcPct val="200000"/>
              </a:lnSpc>
            </a:pPr>
            <a:r>
              <a:rPr lang="fr-FR" dirty="0" err="1"/>
              <a:t>Now</a:t>
            </a:r>
            <a:r>
              <a:rPr lang="fr-FR" dirty="0"/>
              <a:t> </a:t>
            </a:r>
            <a:r>
              <a:rPr lang="fr-FR" dirty="0" err="1"/>
              <a:t>we</a:t>
            </a:r>
            <a:r>
              <a:rPr lang="fr-FR" dirty="0"/>
              <a:t> </a:t>
            </a:r>
            <a:r>
              <a:rPr lang="fr-FR" dirty="0" err="1"/>
              <a:t>protect</a:t>
            </a:r>
            <a:r>
              <a:rPr lang="fr-FR" dirty="0"/>
              <a:t> </a:t>
            </a:r>
            <a:r>
              <a:rPr lang="fr-FR" dirty="0" err="1"/>
              <a:t>animals</a:t>
            </a:r>
            <a:r>
              <a:rPr lang="fr-FR" dirty="0"/>
              <a:t> </a:t>
            </a:r>
            <a:r>
              <a:rPr lang="fr-FR" dirty="0" err="1"/>
              <a:t>instead</a:t>
            </a:r>
            <a:r>
              <a:rPr lang="fr-FR" dirty="0"/>
              <a:t> of </a:t>
            </a:r>
            <a:r>
              <a:rPr lang="fr-FR" dirty="0" err="1"/>
              <a:t>killing</a:t>
            </a:r>
            <a:r>
              <a:rPr lang="fr-FR" dirty="0"/>
              <a:t> </a:t>
            </a:r>
            <a:r>
              <a:rPr lang="fr-FR" dirty="0" err="1"/>
              <a:t>them</a:t>
            </a:r>
            <a:r>
              <a:rPr lang="fr-FR" dirty="0"/>
              <a:t>. </a:t>
            </a:r>
          </a:p>
          <a:p>
            <a:pPr>
              <a:lnSpc>
                <a:spcPct val="200000"/>
              </a:lnSpc>
            </a:pPr>
            <a:r>
              <a:rPr lang="fr-FR" dirty="0"/>
              <a:t>It </a:t>
            </a:r>
            <a:r>
              <a:rPr lang="fr-FR" dirty="0" err="1"/>
              <a:t>was</a:t>
            </a:r>
            <a:r>
              <a:rPr lang="fr-FR" dirty="0"/>
              <a:t> made for all the people </a:t>
            </a:r>
            <a:r>
              <a:rPr lang="fr-FR" dirty="0" err="1"/>
              <a:t>who</a:t>
            </a:r>
            <a:r>
              <a:rPr lang="fr-FR" dirty="0"/>
              <a:t> </a:t>
            </a:r>
            <a:r>
              <a:rPr lang="fr-FR" dirty="0" err="1"/>
              <a:t>protect</a:t>
            </a:r>
            <a:r>
              <a:rPr lang="fr-FR" dirty="0"/>
              <a:t> </a:t>
            </a:r>
            <a:r>
              <a:rPr lang="fr-FR" dirty="0" err="1"/>
              <a:t>animals</a:t>
            </a:r>
            <a:r>
              <a:rPr lang="fr-FR" dirty="0"/>
              <a:t> and  plants in </a:t>
            </a:r>
            <a:r>
              <a:rPr lang="fr-FR" dirty="0" err="1"/>
              <a:t>our</a:t>
            </a:r>
            <a:r>
              <a:rPr lang="fr-FR" dirty="0"/>
              <a:t> city.</a:t>
            </a:r>
            <a:endParaRPr lang="en-GB" dirty="0"/>
          </a:p>
        </p:txBody>
      </p:sp>
    </p:spTree>
    <p:extLst>
      <p:ext uri="{BB962C8B-B14F-4D97-AF65-F5344CB8AC3E}">
        <p14:creationId xmlns:p14="http://schemas.microsoft.com/office/powerpoint/2010/main" val="2852368791"/>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43D8CE-C2D9-45E5-AAAD-B5BDFFF5AC48}"/>
              </a:ext>
            </a:extLst>
          </p:cNvPr>
          <p:cNvSpPr/>
          <p:nvPr/>
        </p:nvSpPr>
        <p:spPr>
          <a:xfrm>
            <a:off x="5525950" y="1260194"/>
            <a:ext cx="5075583" cy="4204356"/>
          </a:xfrm>
          <a:prstGeom prst="rect">
            <a:avLst/>
          </a:prstGeom>
        </p:spPr>
        <p:txBody>
          <a:bodyPr wrap="square">
            <a:spAutoFit/>
          </a:bodyPr>
          <a:lstStyle/>
          <a:p>
            <a:pPr>
              <a:lnSpc>
                <a:spcPct val="150000"/>
              </a:lnSpc>
            </a:pPr>
            <a:r>
              <a:rPr lang="en-GB" dirty="0"/>
              <a:t>This medal is the symbol of the « Collège Le </a:t>
            </a:r>
            <a:r>
              <a:rPr lang="en-GB" dirty="0" err="1"/>
              <a:t>Cèdre</a:t>
            </a:r>
            <a:r>
              <a:rPr lang="en-GB" dirty="0"/>
              <a:t> » that I  created. In the middle there is France and the Yvelines in the north; there is a cedar, the name of the school and the name of the city. </a:t>
            </a:r>
          </a:p>
          <a:p>
            <a:pPr>
              <a:lnSpc>
                <a:spcPct val="150000"/>
              </a:lnSpc>
            </a:pPr>
            <a:r>
              <a:rPr lang="en-GB" dirty="0"/>
              <a:t>The department of the Yvelines is the department where the school is located, France the country of this establishment, the </a:t>
            </a:r>
            <a:r>
              <a:rPr lang="en-GB" dirty="0" err="1"/>
              <a:t>Vésinet</a:t>
            </a:r>
            <a:r>
              <a:rPr lang="en-GB" dirty="0"/>
              <a:t> is the city, the </a:t>
            </a:r>
          </a:p>
          <a:p>
            <a:pPr>
              <a:lnSpc>
                <a:spcPct val="150000"/>
              </a:lnSpc>
            </a:pPr>
            <a:r>
              <a:rPr lang="en-GB" dirty="0"/>
              <a:t>« Collège le </a:t>
            </a:r>
            <a:r>
              <a:rPr lang="en-GB" dirty="0" err="1"/>
              <a:t>Cèdre</a:t>
            </a:r>
            <a:r>
              <a:rPr lang="en-GB" dirty="0"/>
              <a:t> » the name of the school and the cedar the emblem. This medal was created to replace the old one and is intended for all students.</a:t>
            </a:r>
          </a:p>
        </p:txBody>
      </p:sp>
      <p:pic>
        <p:nvPicPr>
          <p:cNvPr id="6" name="Image 5">
            <a:extLst>
              <a:ext uri="{FF2B5EF4-FFF2-40B4-BE49-F238E27FC236}">
                <a16:creationId xmlns:a16="http://schemas.microsoft.com/office/drawing/2014/main" id="{9D2F5CBD-5E35-4815-A48C-9BBBBC2E4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467" y="1803042"/>
            <a:ext cx="3096621" cy="3118661"/>
          </a:xfrm>
          <a:prstGeom prst="rect">
            <a:avLst/>
          </a:prstGeom>
          <a:ln w="38100">
            <a:solidFill>
              <a:schemeClr val="accent1">
                <a:lumMod val="75000"/>
              </a:schemeClr>
            </a:solidFill>
          </a:ln>
        </p:spPr>
      </p:pic>
      <p:sp>
        <p:nvSpPr>
          <p:cNvPr id="7" name="ZoneTexte 6">
            <a:extLst>
              <a:ext uri="{FF2B5EF4-FFF2-40B4-BE49-F238E27FC236}">
                <a16:creationId xmlns:a16="http://schemas.microsoft.com/office/drawing/2014/main" id="{83854E2B-3F3A-4776-8704-DD134463309D}"/>
              </a:ext>
            </a:extLst>
          </p:cNvPr>
          <p:cNvSpPr txBox="1"/>
          <p:nvPr/>
        </p:nvSpPr>
        <p:spPr>
          <a:xfrm>
            <a:off x="2262148" y="5133738"/>
            <a:ext cx="2424940" cy="369332"/>
          </a:xfrm>
          <a:prstGeom prst="rect">
            <a:avLst/>
          </a:prstGeom>
          <a:noFill/>
        </p:spPr>
        <p:txBody>
          <a:bodyPr wrap="square" rtlCol="0">
            <a:spAutoFit/>
          </a:bodyPr>
          <a:lstStyle/>
          <a:p>
            <a:r>
              <a:rPr lang="fr-FR" dirty="0"/>
              <a:t>  By Morgane 5</a:t>
            </a:r>
            <a:r>
              <a:rPr lang="fr-FR" baseline="30000" dirty="0"/>
              <a:t>e</a:t>
            </a:r>
            <a:r>
              <a:rPr lang="fr-FR" dirty="0"/>
              <a:t>3</a:t>
            </a:r>
            <a:endParaRPr lang="en-GB" dirty="0"/>
          </a:p>
        </p:txBody>
      </p:sp>
    </p:spTree>
    <p:extLst>
      <p:ext uri="{BB962C8B-B14F-4D97-AF65-F5344CB8AC3E}">
        <p14:creationId xmlns:p14="http://schemas.microsoft.com/office/powerpoint/2010/main" val="179585402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267F232-410A-4982-B3D7-6B7C50598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266" y="1376569"/>
            <a:ext cx="3792972" cy="4104861"/>
          </a:xfrm>
          <a:prstGeom prst="rect">
            <a:avLst/>
          </a:prstGeom>
          <a:ln w="76200">
            <a:solidFill>
              <a:schemeClr val="accent6">
                <a:lumMod val="75000"/>
              </a:schemeClr>
            </a:solidFill>
          </a:ln>
        </p:spPr>
      </p:pic>
      <p:sp>
        <p:nvSpPr>
          <p:cNvPr id="4" name="ZoneTexte 3">
            <a:extLst>
              <a:ext uri="{FF2B5EF4-FFF2-40B4-BE49-F238E27FC236}">
                <a16:creationId xmlns:a16="http://schemas.microsoft.com/office/drawing/2014/main" id="{D4ABC25F-AE1C-49EC-8D94-579CD73F89FE}"/>
              </a:ext>
            </a:extLst>
          </p:cNvPr>
          <p:cNvSpPr txBox="1"/>
          <p:nvPr/>
        </p:nvSpPr>
        <p:spPr>
          <a:xfrm>
            <a:off x="809300" y="560993"/>
            <a:ext cx="6824869" cy="6186309"/>
          </a:xfrm>
          <a:prstGeom prst="rect">
            <a:avLst/>
          </a:prstGeom>
          <a:noFill/>
        </p:spPr>
        <p:txBody>
          <a:bodyPr wrap="square" rtlCol="0">
            <a:spAutoFit/>
          </a:bodyPr>
          <a:lstStyle/>
          <a:p>
            <a:pPr>
              <a:lnSpc>
                <a:spcPct val="150000"/>
              </a:lnSpc>
            </a:pPr>
            <a:r>
              <a:rPr lang="en-GB" dirty="0"/>
              <a:t>The « </a:t>
            </a:r>
            <a:r>
              <a:rPr lang="en-GB" dirty="0" err="1"/>
              <a:t>collège</a:t>
            </a:r>
            <a:r>
              <a:rPr lang="en-GB" dirty="0"/>
              <a:t> du </a:t>
            </a:r>
            <a:r>
              <a:rPr lang="en-GB" dirty="0" err="1"/>
              <a:t>cèdre</a:t>
            </a:r>
            <a:r>
              <a:rPr lang="en-GB" dirty="0"/>
              <a:t> » is a famous public school, it is located in France in Le </a:t>
            </a:r>
            <a:r>
              <a:rPr lang="en-GB" dirty="0" err="1"/>
              <a:t>Vésinet</a:t>
            </a:r>
            <a:r>
              <a:rPr lang="en-GB" dirty="0"/>
              <a:t>.</a:t>
            </a:r>
          </a:p>
          <a:p>
            <a:pPr>
              <a:lnSpc>
                <a:spcPct val="150000"/>
              </a:lnSpc>
            </a:pPr>
            <a:r>
              <a:rPr lang="en-GB" dirty="0"/>
              <a:t>This medal was created in 2007. The medal is to encourage students who didn’t succeed in their  « brevet » graduation. Because they need to believe in their talent. It is to give them courage.</a:t>
            </a:r>
          </a:p>
          <a:p>
            <a:pPr>
              <a:lnSpc>
                <a:spcPct val="150000"/>
              </a:lnSpc>
            </a:pPr>
            <a:r>
              <a:rPr lang="en-GB" dirty="0"/>
              <a:t>The creator of this famous medal is </a:t>
            </a:r>
            <a:r>
              <a:rPr lang="en-GB" dirty="0" err="1"/>
              <a:t>Locarie</a:t>
            </a:r>
            <a:r>
              <a:rPr lang="en-GB" dirty="0"/>
              <a:t> De la </a:t>
            </a:r>
            <a:r>
              <a:rPr lang="en-GB" dirty="0" err="1"/>
              <a:t>Ferronière</a:t>
            </a:r>
            <a:r>
              <a:rPr lang="en-GB" dirty="0"/>
              <a:t>. She was born in 1992, today she is 28 years old.</a:t>
            </a:r>
          </a:p>
          <a:p>
            <a:pPr>
              <a:lnSpc>
                <a:spcPct val="150000"/>
              </a:lnSpc>
            </a:pPr>
            <a:r>
              <a:rPr lang="en-GB" dirty="0"/>
              <a:t>On the heads of this medal we can see two symbols: the first one is a cedar tree, it represents the school ( “</a:t>
            </a:r>
            <a:r>
              <a:rPr lang="en-GB" dirty="0" err="1"/>
              <a:t>cèdre</a:t>
            </a:r>
            <a:r>
              <a:rPr lang="en-GB" dirty="0"/>
              <a:t>” means cedar). This cedar it is not similar to others. It has been the one in the middle of our school for a long time. The second symbol is stars in the sky. They are the representation of our goal.</a:t>
            </a:r>
          </a:p>
          <a:p>
            <a:pPr>
              <a:lnSpc>
                <a:spcPct val="150000"/>
              </a:lnSpc>
            </a:pPr>
            <a:r>
              <a:rPr lang="en-GB" dirty="0"/>
              <a:t>The date of the creation is written and the name of the school as well as the name of the creator.</a:t>
            </a:r>
          </a:p>
          <a:p>
            <a:endParaRPr lang="en-GB" dirty="0"/>
          </a:p>
        </p:txBody>
      </p:sp>
      <p:sp>
        <p:nvSpPr>
          <p:cNvPr id="5" name="ZoneTexte 4">
            <a:extLst>
              <a:ext uri="{FF2B5EF4-FFF2-40B4-BE49-F238E27FC236}">
                <a16:creationId xmlns:a16="http://schemas.microsoft.com/office/drawing/2014/main" id="{032F7D64-8584-48C1-9FF7-ED6AC07B7D1C}"/>
              </a:ext>
            </a:extLst>
          </p:cNvPr>
          <p:cNvSpPr txBox="1"/>
          <p:nvPr/>
        </p:nvSpPr>
        <p:spPr>
          <a:xfrm>
            <a:off x="9329530" y="5723131"/>
            <a:ext cx="2862470" cy="369332"/>
          </a:xfrm>
          <a:prstGeom prst="rect">
            <a:avLst/>
          </a:prstGeom>
          <a:noFill/>
        </p:spPr>
        <p:txBody>
          <a:bodyPr wrap="square" rtlCol="0">
            <a:spAutoFit/>
          </a:bodyPr>
          <a:lstStyle/>
          <a:p>
            <a:r>
              <a:rPr lang="fr-FR" dirty="0"/>
              <a:t>By Anaïs 5</a:t>
            </a:r>
            <a:r>
              <a:rPr lang="fr-FR" baseline="30000" dirty="0"/>
              <a:t>e</a:t>
            </a:r>
            <a:r>
              <a:rPr lang="fr-FR" dirty="0"/>
              <a:t>2</a:t>
            </a:r>
            <a:endParaRPr lang="en-GB" dirty="0"/>
          </a:p>
        </p:txBody>
      </p:sp>
      <p:pic>
        <p:nvPicPr>
          <p:cNvPr id="2" name="success Keys of moon">
            <a:hlinkClick r:id="" action="ppaction://media"/>
            <a:extLst>
              <a:ext uri="{FF2B5EF4-FFF2-40B4-BE49-F238E27FC236}">
                <a16:creationId xmlns:a16="http://schemas.microsoft.com/office/drawing/2014/main" id="{BF5A6832-960C-4AB9-BD99-017BB4843A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655756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688728E-B1BB-4D86-8AC0-9B75C3F7CAC3}"/>
              </a:ext>
            </a:extLst>
          </p:cNvPr>
          <p:cNvSpPr txBox="1"/>
          <p:nvPr/>
        </p:nvSpPr>
        <p:spPr>
          <a:xfrm>
            <a:off x="1524000" y="1192697"/>
            <a:ext cx="4757529" cy="4204356"/>
          </a:xfrm>
          <a:prstGeom prst="rect">
            <a:avLst/>
          </a:prstGeom>
          <a:noFill/>
        </p:spPr>
        <p:txBody>
          <a:bodyPr wrap="square" rtlCol="0">
            <a:spAutoFit/>
          </a:bodyPr>
          <a:lstStyle/>
          <a:p>
            <a:pPr>
              <a:lnSpc>
                <a:spcPct val="150000"/>
              </a:lnSpc>
            </a:pPr>
            <a:r>
              <a:rPr lang="fr-FR" dirty="0"/>
              <a:t>I chose to </a:t>
            </a:r>
            <a:r>
              <a:rPr lang="fr-FR" dirty="0" err="1"/>
              <a:t>make</a:t>
            </a:r>
            <a:r>
              <a:rPr lang="fr-FR" dirty="0"/>
              <a:t> </a:t>
            </a:r>
            <a:r>
              <a:rPr lang="fr-FR" dirty="0" err="1"/>
              <a:t>this</a:t>
            </a:r>
            <a:r>
              <a:rPr lang="fr-FR" dirty="0"/>
              <a:t> </a:t>
            </a:r>
            <a:r>
              <a:rPr lang="fr-FR" dirty="0" err="1"/>
              <a:t>medal</a:t>
            </a:r>
            <a:r>
              <a:rPr lang="fr-FR" dirty="0"/>
              <a:t> for the </a:t>
            </a:r>
            <a:r>
              <a:rPr lang="fr-FR" dirty="0" err="1"/>
              <a:t>inhabitants</a:t>
            </a:r>
            <a:r>
              <a:rPr lang="fr-FR" dirty="0"/>
              <a:t> of Le Vésinet </a:t>
            </a:r>
            <a:r>
              <a:rPr lang="fr-FR" dirty="0" err="1"/>
              <a:t>because</a:t>
            </a:r>
            <a:r>
              <a:rPr lang="fr-FR" dirty="0"/>
              <a:t> the </a:t>
            </a:r>
            <a:r>
              <a:rPr lang="fr-FR" dirty="0" err="1"/>
              <a:t>current</a:t>
            </a:r>
            <a:r>
              <a:rPr lang="fr-FR" dirty="0"/>
              <a:t> </a:t>
            </a:r>
            <a:r>
              <a:rPr lang="fr-FR" dirty="0" err="1"/>
              <a:t>emblem</a:t>
            </a:r>
            <a:r>
              <a:rPr lang="fr-FR" dirty="0"/>
              <a:t> of Le Vésinet no longer </a:t>
            </a:r>
            <a:r>
              <a:rPr lang="fr-FR" dirty="0" err="1"/>
              <a:t>seems</a:t>
            </a:r>
            <a:r>
              <a:rPr lang="fr-FR" dirty="0"/>
              <a:t> to me to </a:t>
            </a:r>
            <a:r>
              <a:rPr lang="fr-FR" dirty="0" err="1"/>
              <a:t>be</a:t>
            </a:r>
            <a:r>
              <a:rPr lang="fr-FR" dirty="0"/>
              <a:t> in </a:t>
            </a:r>
            <a:r>
              <a:rPr lang="fr-FR" dirty="0" err="1"/>
              <a:t>true</a:t>
            </a:r>
            <a:r>
              <a:rPr lang="fr-FR" dirty="0"/>
              <a:t> agreement </a:t>
            </a:r>
            <a:r>
              <a:rPr lang="fr-FR" dirty="0" err="1"/>
              <a:t>with</a:t>
            </a:r>
            <a:r>
              <a:rPr lang="fr-FR" dirty="0"/>
              <a:t> </a:t>
            </a:r>
            <a:r>
              <a:rPr lang="fr-FR" dirty="0" err="1"/>
              <a:t>our</a:t>
            </a:r>
            <a:r>
              <a:rPr lang="fr-FR" dirty="0"/>
              <a:t> times. </a:t>
            </a:r>
          </a:p>
          <a:p>
            <a:pPr>
              <a:lnSpc>
                <a:spcPct val="150000"/>
              </a:lnSpc>
            </a:pPr>
            <a:r>
              <a:rPr lang="fr-FR" dirty="0"/>
              <a:t>I </a:t>
            </a:r>
            <a:r>
              <a:rPr lang="fr-FR" dirty="0" err="1"/>
              <a:t>represented</a:t>
            </a:r>
            <a:r>
              <a:rPr lang="fr-FR" dirty="0"/>
              <a:t> </a:t>
            </a:r>
            <a:r>
              <a:rPr lang="fr-FR" dirty="0" err="1"/>
              <a:t>this</a:t>
            </a:r>
            <a:r>
              <a:rPr lang="fr-FR" dirty="0"/>
              <a:t> </a:t>
            </a:r>
            <a:r>
              <a:rPr lang="fr-FR" dirty="0" err="1"/>
              <a:t>medal</a:t>
            </a:r>
            <a:r>
              <a:rPr lang="fr-FR" dirty="0"/>
              <a:t> like </a:t>
            </a:r>
            <a:r>
              <a:rPr lang="fr-FR" dirty="0" err="1"/>
              <a:t>this</a:t>
            </a:r>
            <a:r>
              <a:rPr lang="fr-FR" dirty="0"/>
              <a:t> </a:t>
            </a:r>
            <a:r>
              <a:rPr lang="fr-FR" dirty="0" err="1"/>
              <a:t>because</a:t>
            </a:r>
            <a:r>
              <a:rPr lang="fr-FR" dirty="0"/>
              <a:t>  </a:t>
            </a:r>
            <a:r>
              <a:rPr lang="fr-FR" dirty="0" err="1"/>
              <a:t>that</a:t>
            </a:r>
            <a:r>
              <a:rPr lang="fr-FR" dirty="0"/>
              <a:t> </a:t>
            </a:r>
            <a:r>
              <a:rPr lang="fr-FR" dirty="0" err="1"/>
              <a:t>is</a:t>
            </a:r>
            <a:r>
              <a:rPr lang="fr-FR" dirty="0"/>
              <a:t> </a:t>
            </a:r>
            <a:r>
              <a:rPr lang="fr-FR" dirty="0" err="1"/>
              <a:t>what</a:t>
            </a:r>
            <a:r>
              <a:rPr lang="fr-FR" dirty="0"/>
              <a:t> the </a:t>
            </a:r>
            <a:r>
              <a:rPr lang="fr-FR" dirty="0" err="1"/>
              <a:t>evocation</a:t>
            </a:r>
            <a:r>
              <a:rPr lang="fr-FR" dirty="0"/>
              <a:t>  of the city </a:t>
            </a:r>
            <a:r>
              <a:rPr lang="fr-FR" dirty="0" err="1"/>
              <a:t>reminds</a:t>
            </a:r>
            <a:r>
              <a:rPr lang="fr-FR" dirty="0"/>
              <a:t> me of.</a:t>
            </a:r>
          </a:p>
          <a:p>
            <a:pPr>
              <a:lnSpc>
                <a:spcPct val="150000"/>
              </a:lnSpc>
            </a:pPr>
            <a:r>
              <a:rPr lang="fr-FR" dirty="0"/>
              <a:t>I </a:t>
            </a:r>
            <a:r>
              <a:rPr lang="fr-FR" dirty="0" err="1"/>
              <a:t>drew</a:t>
            </a:r>
            <a:r>
              <a:rPr lang="fr-FR" dirty="0"/>
              <a:t> a large V on a green and </a:t>
            </a:r>
            <a:r>
              <a:rPr lang="fr-FR" dirty="0" err="1"/>
              <a:t>blue</a:t>
            </a:r>
            <a:r>
              <a:rPr lang="fr-FR" dirty="0"/>
              <a:t> background </a:t>
            </a:r>
            <a:r>
              <a:rPr lang="fr-FR" dirty="0" err="1"/>
              <a:t>because</a:t>
            </a:r>
            <a:r>
              <a:rPr lang="fr-FR" dirty="0"/>
              <a:t> the </a:t>
            </a:r>
            <a:r>
              <a:rPr lang="fr-FR" dirty="0" err="1"/>
              <a:t>colours</a:t>
            </a:r>
            <a:r>
              <a:rPr lang="fr-FR" dirty="0"/>
              <a:t> </a:t>
            </a:r>
            <a:r>
              <a:rPr lang="fr-FR" dirty="0" err="1"/>
              <a:t>recall</a:t>
            </a:r>
            <a:r>
              <a:rPr lang="fr-FR" dirty="0"/>
              <a:t> the </a:t>
            </a:r>
            <a:r>
              <a:rPr lang="fr-FR" dirty="0" err="1"/>
              <a:t>banks</a:t>
            </a:r>
            <a:r>
              <a:rPr lang="fr-FR" dirty="0"/>
              <a:t> of the river Seine and the lace </a:t>
            </a:r>
            <a:r>
              <a:rPr lang="fr-FR" dirty="0" err="1"/>
              <a:t>around</a:t>
            </a:r>
            <a:r>
              <a:rPr lang="fr-FR" dirty="0"/>
              <a:t> </a:t>
            </a:r>
            <a:r>
              <a:rPr lang="fr-FR" dirty="0" err="1"/>
              <a:t>is</a:t>
            </a:r>
            <a:r>
              <a:rPr lang="fr-FR" dirty="0"/>
              <a:t> to </a:t>
            </a:r>
            <a:r>
              <a:rPr lang="fr-FR" dirty="0" err="1"/>
              <a:t>enhance</a:t>
            </a:r>
            <a:r>
              <a:rPr lang="fr-FR" dirty="0"/>
              <a:t> the design.</a:t>
            </a:r>
            <a:endParaRPr lang="en-GB" dirty="0"/>
          </a:p>
        </p:txBody>
      </p:sp>
      <p:pic>
        <p:nvPicPr>
          <p:cNvPr id="4" name="Image 3">
            <a:extLst>
              <a:ext uri="{FF2B5EF4-FFF2-40B4-BE49-F238E27FC236}">
                <a16:creationId xmlns:a16="http://schemas.microsoft.com/office/drawing/2014/main" id="{6D169A78-3B91-4DF8-973A-F0E912C12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993" y="1645287"/>
            <a:ext cx="3375191" cy="3165251"/>
          </a:xfrm>
          <a:prstGeom prst="rect">
            <a:avLst/>
          </a:prstGeom>
          <a:ln w="38100">
            <a:solidFill>
              <a:srgbClr val="00B050"/>
            </a:solidFill>
          </a:ln>
        </p:spPr>
      </p:pic>
      <p:sp>
        <p:nvSpPr>
          <p:cNvPr id="5" name="ZoneTexte 4">
            <a:extLst>
              <a:ext uri="{FF2B5EF4-FFF2-40B4-BE49-F238E27FC236}">
                <a16:creationId xmlns:a16="http://schemas.microsoft.com/office/drawing/2014/main" id="{D0F861DF-283C-4E41-9112-758E6F93725F}"/>
              </a:ext>
            </a:extLst>
          </p:cNvPr>
          <p:cNvSpPr txBox="1"/>
          <p:nvPr/>
        </p:nvSpPr>
        <p:spPr>
          <a:xfrm>
            <a:off x="8415131" y="5186209"/>
            <a:ext cx="2623930" cy="369332"/>
          </a:xfrm>
          <a:prstGeom prst="rect">
            <a:avLst/>
          </a:prstGeom>
          <a:noFill/>
        </p:spPr>
        <p:txBody>
          <a:bodyPr wrap="square" rtlCol="0">
            <a:spAutoFit/>
          </a:bodyPr>
          <a:lstStyle/>
          <a:p>
            <a:r>
              <a:rPr lang="fr-FR" dirty="0"/>
              <a:t>By Nicole 5</a:t>
            </a:r>
            <a:r>
              <a:rPr lang="fr-FR" baseline="30000" dirty="0"/>
              <a:t>e</a:t>
            </a:r>
            <a:r>
              <a:rPr lang="fr-FR" dirty="0"/>
              <a:t>3</a:t>
            </a:r>
            <a:endParaRPr lang="en-GB" dirty="0"/>
          </a:p>
        </p:txBody>
      </p:sp>
    </p:spTree>
    <p:extLst>
      <p:ext uri="{BB962C8B-B14F-4D97-AF65-F5344CB8AC3E}">
        <p14:creationId xmlns:p14="http://schemas.microsoft.com/office/powerpoint/2010/main" val="42355390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73C2D44-D443-43E5-9777-58F1CFFEC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808" y="1223214"/>
            <a:ext cx="4263627" cy="4101424"/>
          </a:xfrm>
          <a:prstGeom prst="rect">
            <a:avLst/>
          </a:prstGeom>
          <a:ln w="38100">
            <a:solidFill>
              <a:srgbClr val="C00000"/>
            </a:solidFill>
          </a:ln>
        </p:spPr>
      </p:pic>
      <p:sp>
        <p:nvSpPr>
          <p:cNvPr id="4" name="ZoneTexte 3">
            <a:extLst>
              <a:ext uri="{FF2B5EF4-FFF2-40B4-BE49-F238E27FC236}">
                <a16:creationId xmlns:a16="http://schemas.microsoft.com/office/drawing/2014/main" id="{3824ACED-465E-4190-8073-C99826149952}"/>
              </a:ext>
            </a:extLst>
          </p:cNvPr>
          <p:cNvSpPr txBox="1"/>
          <p:nvPr/>
        </p:nvSpPr>
        <p:spPr>
          <a:xfrm>
            <a:off x="2650434" y="5450120"/>
            <a:ext cx="2716695" cy="369332"/>
          </a:xfrm>
          <a:prstGeom prst="rect">
            <a:avLst/>
          </a:prstGeom>
          <a:noFill/>
        </p:spPr>
        <p:txBody>
          <a:bodyPr wrap="square" rtlCol="0">
            <a:spAutoFit/>
          </a:bodyPr>
          <a:lstStyle/>
          <a:p>
            <a:r>
              <a:rPr lang="fr-FR" dirty="0"/>
              <a:t>Paul-Antoine 5</a:t>
            </a:r>
            <a:r>
              <a:rPr lang="fr-FR" baseline="30000" dirty="0"/>
              <a:t>e</a:t>
            </a:r>
            <a:r>
              <a:rPr lang="fr-FR" dirty="0"/>
              <a:t>3</a:t>
            </a:r>
            <a:endParaRPr lang="en-GB" dirty="0"/>
          </a:p>
        </p:txBody>
      </p:sp>
      <p:sp>
        <p:nvSpPr>
          <p:cNvPr id="6" name="ZoneTexte 5">
            <a:extLst>
              <a:ext uri="{FF2B5EF4-FFF2-40B4-BE49-F238E27FC236}">
                <a16:creationId xmlns:a16="http://schemas.microsoft.com/office/drawing/2014/main" id="{A46C3E2A-84C1-4FAD-8CFF-AAB456E117DA}"/>
              </a:ext>
            </a:extLst>
          </p:cNvPr>
          <p:cNvSpPr txBox="1"/>
          <p:nvPr/>
        </p:nvSpPr>
        <p:spPr>
          <a:xfrm>
            <a:off x="6493567" y="651637"/>
            <a:ext cx="4991855" cy="5000728"/>
          </a:xfrm>
          <a:prstGeom prst="rect">
            <a:avLst/>
          </a:prstGeom>
          <a:noFill/>
        </p:spPr>
        <p:txBody>
          <a:bodyPr wrap="square" rtlCol="0">
            <a:spAutoFit/>
          </a:bodyPr>
          <a:lstStyle/>
          <a:p>
            <a:pPr>
              <a:lnSpc>
                <a:spcPct val="200000"/>
              </a:lnSpc>
            </a:pPr>
            <a:r>
              <a:rPr lang="fr-FR" dirty="0" err="1"/>
              <a:t>Here</a:t>
            </a:r>
            <a:r>
              <a:rPr lang="fr-FR" dirty="0"/>
              <a:t> </a:t>
            </a:r>
            <a:r>
              <a:rPr lang="fr-FR" dirty="0" err="1"/>
              <a:t>is</a:t>
            </a:r>
            <a:r>
              <a:rPr lang="fr-FR" dirty="0"/>
              <a:t> the new </a:t>
            </a:r>
            <a:r>
              <a:rPr lang="fr-FR" dirty="0" err="1"/>
              <a:t>medal</a:t>
            </a:r>
            <a:r>
              <a:rPr lang="fr-FR" dirty="0"/>
              <a:t> of « Le Vésinet ». I </a:t>
            </a:r>
            <a:r>
              <a:rPr lang="fr-FR" dirty="0" err="1"/>
              <a:t>created</a:t>
            </a:r>
            <a:r>
              <a:rPr lang="fr-FR" dirty="0"/>
              <a:t> </a:t>
            </a:r>
            <a:r>
              <a:rPr lang="fr-FR" dirty="0" err="1"/>
              <a:t>it</a:t>
            </a:r>
            <a:r>
              <a:rPr lang="fr-FR" dirty="0"/>
              <a:t> </a:t>
            </a:r>
            <a:r>
              <a:rPr lang="fr-FR" dirty="0" err="1"/>
              <a:t>because</a:t>
            </a:r>
            <a:r>
              <a:rPr lang="fr-FR" dirty="0"/>
              <a:t> the </a:t>
            </a:r>
            <a:r>
              <a:rPr lang="fr-FR" dirty="0" err="1"/>
              <a:t>actual</a:t>
            </a:r>
            <a:r>
              <a:rPr lang="fr-FR" dirty="0"/>
              <a:t> one  </a:t>
            </a:r>
            <a:r>
              <a:rPr lang="fr-FR" dirty="0" err="1"/>
              <a:t>was</a:t>
            </a:r>
            <a:r>
              <a:rPr lang="fr-FR" dirty="0"/>
              <a:t> </a:t>
            </a:r>
            <a:r>
              <a:rPr lang="fr-FR" dirty="0" err="1"/>
              <a:t>too</a:t>
            </a:r>
            <a:r>
              <a:rPr lang="fr-FR" dirty="0"/>
              <a:t> </a:t>
            </a:r>
            <a:r>
              <a:rPr lang="fr-FR" dirty="0" err="1"/>
              <a:t>old</a:t>
            </a:r>
            <a:r>
              <a:rPr lang="fr-FR" dirty="0"/>
              <a:t>. This </a:t>
            </a:r>
            <a:r>
              <a:rPr lang="fr-FR" dirty="0" err="1"/>
              <a:t>medal</a:t>
            </a:r>
            <a:r>
              <a:rPr lang="fr-FR" dirty="0"/>
              <a:t> </a:t>
            </a:r>
            <a:r>
              <a:rPr lang="fr-FR" dirty="0" err="1"/>
              <a:t>is</a:t>
            </a:r>
            <a:r>
              <a:rPr lang="fr-FR" dirty="0"/>
              <a:t> </a:t>
            </a:r>
            <a:r>
              <a:rPr lang="fr-FR" dirty="0" err="1"/>
              <a:t>intended</a:t>
            </a:r>
            <a:r>
              <a:rPr lang="fr-FR" dirty="0"/>
              <a:t> for the people of </a:t>
            </a:r>
          </a:p>
          <a:p>
            <a:pPr>
              <a:lnSpc>
                <a:spcPct val="200000"/>
              </a:lnSpc>
            </a:pPr>
            <a:r>
              <a:rPr lang="fr-FR" dirty="0"/>
              <a:t>« Le Vésinet ».</a:t>
            </a:r>
          </a:p>
          <a:p>
            <a:pPr>
              <a:lnSpc>
                <a:spcPct val="200000"/>
              </a:lnSpc>
            </a:pPr>
            <a:r>
              <a:rPr lang="fr-FR" dirty="0"/>
              <a:t>In </a:t>
            </a:r>
            <a:r>
              <a:rPr lang="fr-FR" dirty="0" err="1"/>
              <a:t>this</a:t>
            </a:r>
            <a:r>
              <a:rPr lang="fr-FR" dirty="0"/>
              <a:t> design, I </a:t>
            </a:r>
            <a:r>
              <a:rPr lang="fr-FR" dirty="0" err="1"/>
              <a:t>created</a:t>
            </a:r>
            <a:r>
              <a:rPr lang="fr-FR" dirty="0"/>
              <a:t> a </a:t>
            </a:r>
            <a:r>
              <a:rPr lang="fr-FR" dirty="0" err="1"/>
              <a:t>castle</a:t>
            </a:r>
            <a:r>
              <a:rPr lang="fr-FR" dirty="0"/>
              <a:t> </a:t>
            </a:r>
            <a:r>
              <a:rPr lang="fr-FR" dirty="0" err="1"/>
              <a:t>which</a:t>
            </a:r>
            <a:r>
              <a:rPr lang="fr-FR" dirty="0"/>
              <a:t> </a:t>
            </a:r>
            <a:r>
              <a:rPr lang="fr-FR" dirty="0" err="1"/>
              <a:t>represents</a:t>
            </a:r>
            <a:r>
              <a:rPr lang="fr-FR" dirty="0"/>
              <a:t> the </a:t>
            </a:r>
            <a:r>
              <a:rPr lang="fr-FR" dirty="0" err="1"/>
              <a:t>castle</a:t>
            </a:r>
            <a:r>
              <a:rPr lang="fr-FR" dirty="0"/>
              <a:t> of the </a:t>
            </a:r>
            <a:r>
              <a:rPr lang="fr-FR" dirty="0" err="1"/>
              <a:t>town</a:t>
            </a:r>
            <a:r>
              <a:rPr lang="fr-FR" dirty="0"/>
              <a:t>. There </a:t>
            </a:r>
            <a:r>
              <a:rPr lang="fr-FR" dirty="0" err="1"/>
              <a:t>is</a:t>
            </a:r>
            <a:r>
              <a:rPr lang="fr-FR" dirty="0"/>
              <a:t> a </a:t>
            </a:r>
            <a:r>
              <a:rPr lang="fr-FR" dirty="0" err="1"/>
              <a:t>hunting</a:t>
            </a:r>
            <a:r>
              <a:rPr lang="fr-FR" dirty="0"/>
              <a:t> </a:t>
            </a:r>
            <a:r>
              <a:rPr lang="fr-FR" dirty="0" err="1"/>
              <a:t>horn</a:t>
            </a:r>
            <a:r>
              <a:rPr lang="fr-FR" dirty="0"/>
              <a:t> </a:t>
            </a:r>
            <a:r>
              <a:rPr lang="fr-FR" dirty="0" err="1"/>
              <a:t>too</a:t>
            </a:r>
            <a:r>
              <a:rPr lang="fr-FR" dirty="0"/>
              <a:t> </a:t>
            </a:r>
            <a:r>
              <a:rPr lang="fr-FR" dirty="0" err="1"/>
              <a:t>because</a:t>
            </a:r>
            <a:r>
              <a:rPr lang="fr-FR" dirty="0"/>
              <a:t> </a:t>
            </a:r>
            <a:r>
              <a:rPr lang="fr-FR" dirty="0" err="1"/>
              <a:t>there</a:t>
            </a:r>
            <a:r>
              <a:rPr lang="fr-FR" dirty="0"/>
              <a:t> </a:t>
            </a:r>
            <a:r>
              <a:rPr lang="fr-FR" dirty="0" err="1"/>
              <a:t>were</a:t>
            </a:r>
            <a:r>
              <a:rPr lang="fr-FR" dirty="0"/>
              <a:t> hunters a long time </a:t>
            </a:r>
            <a:r>
              <a:rPr lang="fr-FR" dirty="0" err="1"/>
              <a:t>ago</a:t>
            </a:r>
            <a:r>
              <a:rPr lang="fr-FR" dirty="0"/>
              <a:t>.  There </a:t>
            </a:r>
            <a:r>
              <a:rPr lang="fr-FR" dirty="0" err="1"/>
              <a:t>is</a:t>
            </a:r>
            <a:r>
              <a:rPr lang="fr-FR" dirty="0"/>
              <a:t> the </a:t>
            </a:r>
            <a:r>
              <a:rPr lang="fr-FR" dirty="0" err="1"/>
              <a:t>leaf</a:t>
            </a:r>
            <a:r>
              <a:rPr lang="fr-FR" dirty="0"/>
              <a:t> of an </a:t>
            </a:r>
            <a:r>
              <a:rPr lang="fr-FR" dirty="0" err="1"/>
              <a:t>oak</a:t>
            </a:r>
            <a:r>
              <a:rPr lang="fr-FR" dirty="0"/>
              <a:t> </a:t>
            </a:r>
            <a:r>
              <a:rPr lang="fr-FR" dirty="0" err="1"/>
              <a:t>tree</a:t>
            </a:r>
            <a:r>
              <a:rPr lang="fr-FR" dirty="0"/>
              <a:t> </a:t>
            </a:r>
            <a:r>
              <a:rPr lang="fr-FR" dirty="0" err="1"/>
              <a:t>because</a:t>
            </a:r>
            <a:r>
              <a:rPr lang="fr-FR" dirty="0"/>
              <a:t> </a:t>
            </a:r>
            <a:r>
              <a:rPr lang="fr-FR" dirty="0" err="1"/>
              <a:t>there</a:t>
            </a:r>
            <a:r>
              <a:rPr lang="fr-FR" dirty="0"/>
              <a:t> are lots of </a:t>
            </a:r>
            <a:r>
              <a:rPr lang="fr-FR" dirty="0" err="1"/>
              <a:t>trees</a:t>
            </a:r>
            <a:r>
              <a:rPr lang="fr-FR" dirty="0"/>
              <a:t> in the </a:t>
            </a:r>
            <a:r>
              <a:rPr lang="fr-FR" dirty="0" err="1"/>
              <a:t>town</a:t>
            </a:r>
            <a:r>
              <a:rPr lang="fr-FR" dirty="0"/>
              <a:t>, </a:t>
            </a:r>
            <a:r>
              <a:rPr lang="fr-FR" dirty="0" err="1"/>
              <a:t>expecially</a:t>
            </a:r>
            <a:r>
              <a:rPr lang="fr-FR" dirty="0"/>
              <a:t> </a:t>
            </a:r>
            <a:r>
              <a:rPr lang="fr-FR" dirty="0" err="1"/>
              <a:t>oaks</a:t>
            </a:r>
            <a:r>
              <a:rPr lang="fr-FR" dirty="0"/>
              <a:t>.</a:t>
            </a:r>
            <a:endParaRPr lang="en-GB" dirty="0"/>
          </a:p>
        </p:txBody>
      </p:sp>
    </p:spTree>
    <p:extLst>
      <p:ext uri="{BB962C8B-B14F-4D97-AF65-F5344CB8AC3E}">
        <p14:creationId xmlns:p14="http://schemas.microsoft.com/office/powerpoint/2010/main" val="3464367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7812A7-6FE9-475D-AF03-F87855E588AF}"/>
              </a:ext>
            </a:extLst>
          </p:cNvPr>
          <p:cNvPicPr>
            <a:picLocks noChangeAspect="1"/>
          </p:cNvPicPr>
          <p:nvPr/>
        </p:nvPicPr>
        <p:blipFill>
          <a:blip r:embed="rId2"/>
          <a:stretch>
            <a:fillRect/>
          </a:stretch>
        </p:blipFill>
        <p:spPr>
          <a:xfrm>
            <a:off x="7394713" y="1608004"/>
            <a:ext cx="3679928" cy="3641991"/>
          </a:xfrm>
          <a:prstGeom prst="rect">
            <a:avLst/>
          </a:prstGeom>
          <a:ln w="38100">
            <a:solidFill>
              <a:srgbClr val="00B0F0"/>
            </a:solidFill>
          </a:ln>
        </p:spPr>
      </p:pic>
      <p:sp>
        <p:nvSpPr>
          <p:cNvPr id="4" name="Rectangle 3">
            <a:extLst>
              <a:ext uri="{FF2B5EF4-FFF2-40B4-BE49-F238E27FC236}">
                <a16:creationId xmlns:a16="http://schemas.microsoft.com/office/drawing/2014/main" id="{FE57BD5B-FAC5-4DBE-8108-FDAB6ED48CF5}"/>
              </a:ext>
            </a:extLst>
          </p:cNvPr>
          <p:cNvSpPr/>
          <p:nvPr/>
        </p:nvSpPr>
        <p:spPr>
          <a:xfrm>
            <a:off x="728870" y="830229"/>
            <a:ext cx="6096000" cy="5000728"/>
          </a:xfrm>
          <a:prstGeom prst="rect">
            <a:avLst/>
          </a:prstGeom>
        </p:spPr>
        <p:txBody>
          <a:bodyPr>
            <a:spAutoFit/>
          </a:bodyPr>
          <a:lstStyle/>
          <a:p>
            <a:pPr>
              <a:lnSpc>
                <a:spcPct val="200000"/>
              </a:lnSpc>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This is the new medal of “le </a:t>
            </a:r>
            <a:r>
              <a:rPr lang="en-GB" dirty="0" err="1">
                <a:latin typeface="Calibri" panose="020F0502020204030204" pitchFamily="34" charset="0"/>
                <a:ea typeface="Times New Roman" panose="02020603050405020304" pitchFamily="18" charset="0"/>
                <a:cs typeface="Times New Roman" panose="02020603050405020304" pitchFamily="18" charset="0"/>
              </a:rPr>
              <a:t>Cèdre</a:t>
            </a:r>
            <a:r>
              <a:rPr lang="en-GB" dirty="0">
                <a:latin typeface="Calibri" panose="020F0502020204030204" pitchFamily="34" charset="0"/>
                <a:ea typeface="Times New Roman" panose="02020603050405020304" pitchFamily="18" charset="0"/>
                <a:cs typeface="Times New Roman" panose="02020603050405020304" pitchFamily="18" charset="0"/>
              </a:rPr>
              <a:t>” school. </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pPr>
            <a:r>
              <a:rPr lang="en-GB" dirty="0">
                <a:latin typeface="Calibri" panose="020F0502020204030204" pitchFamily="34" charset="0"/>
                <a:ea typeface="Times New Roman" panose="02020603050405020304" pitchFamily="18" charset="0"/>
                <a:cs typeface="Times New Roman" panose="02020603050405020304" pitchFamily="18" charset="0"/>
              </a:rPr>
              <a:t>I created this medal because I think it’s a good representation and there is the cedar. It is intended for the school and every student.</a:t>
            </a:r>
          </a:p>
          <a:p>
            <a:pPr>
              <a:lnSpc>
                <a:spcPct val="200000"/>
              </a:lnSpc>
            </a:pPr>
            <a:r>
              <a:rPr lang="en-GB" dirty="0"/>
              <a:t>In the middle, there is the cedar tree of our school.</a:t>
            </a:r>
          </a:p>
          <a:p>
            <a:pPr>
              <a:lnSpc>
                <a:spcPct val="200000"/>
              </a:lnSpc>
            </a:pPr>
            <a:r>
              <a:rPr lang="en-GB" dirty="0"/>
              <a:t>Above there is the name of the town and the name of the school.</a:t>
            </a:r>
          </a:p>
          <a:p>
            <a:pPr>
              <a:lnSpc>
                <a:spcPct val="200000"/>
              </a:lnSpc>
            </a:pPr>
            <a:r>
              <a:rPr lang="en-GB" dirty="0"/>
              <a:t>On the edge, there are decorations.</a:t>
            </a:r>
          </a:p>
          <a:p>
            <a:pPr>
              <a:lnSpc>
                <a:spcPct val="200000"/>
              </a:lnSpc>
            </a:pPr>
            <a:r>
              <a:rPr lang="en-GB" dirty="0"/>
              <a:t> All this is inside a circle.</a:t>
            </a:r>
          </a:p>
        </p:txBody>
      </p:sp>
      <p:sp>
        <p:nvSpPr>
          <p:cNvPr id="5" name="ZoneTexte 4">
            <a:extLst>
              <a:ext uri="{FF2B5EF4-FFF2-40B4-BE49-F238E27FC236}">
                <a16:creationId xmlns:a16="http://schemas.microsoft.com/office/drawing/2014/main" id="{52525BAE-50CA-41AF-BD76-B8F0B684E02C}"/>
              </a:ext>
            </a:extLst>
          </p:cNvPr>
          <p:cNvSpPr txBox="1"/>
          <p:nvPr/>
        </p:nvSpPr>
        <p:spPr>
          <a:xfrm>
            <a:off x="8693426" y="5461625"/>
            <a:ext cx="2014331" cy="369332"/>
          </a:xfrm>
          <a:prstGeom prst="rect">
            <a:avLst/>
          </a:prstGeom>
          <a:noFill/>
        </p:spPr>
        <p:txBody>
          <a:bodyPr wrap="square" rtlCol="0">
            <a:spAutoFit/>
          </a:bodyPr>
          <a:lstStyle/>
          <a:p>
            <a:r>
              <a:rPr lang="fr-FR" dirty="0"/>
              <a:t>By Pauline 5</a:t>
            </a:r>
            <a:r>
              <a:rPr lang="fr-FR" baseline="30000" dirty="0"/>
              <a:t>e</a:t>
            </a:r>
            <a:r>
              <a:rPr lang="fr-FR" dirty="0"/>
              <a:t>3</a:t>
            </a:r>
            <a:endParaRPr lang="en-GB" dirty="0"/>
          </a:p>
        </p:txBody>
      </p:sp>
    </p:spTree>
    <p:extLst>
      <p:ext uri="{BB962C8B-B14F-4D97-AF65-F5344CB8AC3E}">
        <p14:creationId xmlns:p14="http://schemas.microsoft.com/office/powerpoint/2010/main" val="38988893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F81260-C0A4-40F1-816C-F0748AF98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420" y="1462709"/>
            <a:ext cx="3486150" cy="3429000"/>
          </a:xfrm>
          <a:prstGeom prst="rect">
            <a:avLst/>
          </a:prstGeom>
          <a:ln w="57150">
            <a:solidFill>
              <a:schemeClr val="tx2"/>
            </a:solidFill>
          </a:ln>
        </p:spPr>
      </p:pic>
      <p:sp>
        <p:nvSpPr>
          <p:cNvPr id="6" name="ZoneTexte 5">
            <a:extLst>
              <a:ext uri="{FF2B5EF4-FFF2-40B4-BE49-F238E27FC236}">
                <a16:creationId xmlns:a16="http://schemas.microsoft.com/office/drawing/2014/main" id="{F21A9553-9BCF-4FC9-96E0-F577F81F56A2}"/>
              </a:ext>
            </a:extLst>
          </p:cNvPr>
          <p:cNvSpPr txBox="1"/>
          <p:nvPr/>
        </p:nvSpPr>
        <p:spPr>
          <a:xfrm>
            <a:off x="2142427" y="5163868"/>
            <a:ext cx="2962276" cy="369332"/>
          </a:xfrm>
          <a:prstGeom prst="rect">
            <a:avLst/>
          </a:prstGeom>
          <a:noFill/>
        </p:spPr>
        <p:txBody>
          <a:bodyPr wrap="square" rtlCol="0">
            <a:spAutoFit/>
          </a:bodyPr>
          <a:lstStyle/>
          <a:p>
            <a:r>
              <a:rPr lang="fr-FR" dirty="0"/>
              <a:t>By Pierre 5</a:t>
            </a:r>
            <a:r>
              <a:rPr lang="fr-FR" baseline="30000" dirty="0"/>
              <a:t>e</a:t>
            </a:r>
            <a:r>
              <a:rPr lang="fr-FR" dirty="0"/>
              <a:t>3</a:t>
            </a:r>
            <a:endParaRPr lang="en-GB" dirty="0"/>
          </a:p>
        </p:txBody>
      </p:sp>
      <p:sp>
        <p:nvSpPr>
          <p:cNvPr id="7" name="ZoneTexte 6">
            <a:extLst>
              <a:ext uri="{FF2B5EF4-FFF2-40B4-BE49-F238E27FC236}">
                <a16:creationId xmlns:a16="http://schemas.microsoft.com/office/drawing/2014/main" id="{9B86472E-04DC-4472-813F-707DBC788B82}"/>
              </a:ext>
            </a:extLst>
          </p:cNvPr>
          <p:cNvSpPr txBox="1"/>
          <p:nvPr/>
        </p:nvSpPr>
        <p:spPr>
          <a:xfrm>
            <a:off x="5444836" y="1075031"/>
            <a:ext cx="5468744" cy="4204356"/>
          </a:xfrm>
          <a:prstGeom prst="rect">
            <a:avLst/>
          </a:prstGeom>
          <a:noFill/>
        </p:spPr>
        <p:txBody>
          <a:bodyPr wrap="square" rtlCol="0">
            <a:spAutoFit/>
          </a:bodyPr>
          <a:lstStyle/>
          <a:p>
            <a:pPr>
              <a:lnSpc>
                <a:spcPct val="150000"/>
              </a:lnSpc>
            </a:pPr>
            <a:r>
              <a:rPr lang="fr-FR" dirty="0"/>
              <a:t>On </a:t>
            </a:r>
            <a:r>
              <a:rPr lang="fr-FR" dirty="0" err="1"/>
              <a:t>this</a:t>
            </a:r>
            <a:r>
              <a:rPr lang="fr-FR" dirty="0"/>
              <a:t> </a:t>
            </a:r>
            <a:r>
              <a:rPr lang="fr-FR" dirty="0" err="1"/>
              <a:t>medal</a:t>
            </a:r>
            <a:r>
              <a:rPr lang="fr-FR" dirty="0"/>
              <a:t> of « Le Cèdre » </a:t>
            </a:r>
            <a:r>
              <a:rPr lang="fr-FR" dirty="0" err="1"/>
              <a:t>school</a:t>
            </a:r>
            <a:r>
              <a:rPr lang="fr-FR" dirty="0"/>
              <a:t> , </a:t>
            </a:r>
            <a:r>
              <a:rPr lang="fr-FR" dirty="0" err="1"/>
              <a:t>we</a:t>
            </a:r>
            <a:r>
              <a:rPr lang="fr-FR" dirty="0"/>
              <a:t> can </a:t>
            </a:r>
            <a:r>
              <a:rPr lang="fr-FR" dirty="0" err="1"/>
              <a:t>see</a:t>
            </a:r>
            <a:r>
              <a:rPr lang="fr-FR" dirty="0"/>
              <a:t> a </a:t>
            </a:r>
            <a:r>
              <a:rPr lang="fr-FR" dirty="0" err="1"/>
              <a:t>cedar</a:t>
            </a:r>
            <a:r>
              <a:rPr lang="fr-FR" dirty="0"/>
              <a:t>, in the centre of the </a:t>
            </a:r>
            <a:r>
              <a:rPr lang="fr-FR" dirty="0" err="1"/>
              <a:t>playground</a:t>
            </a:r>
            <a:r>
              <a:rPr lang="fr-FR" dirty="0"/>
              <a:t>  and all </a:t>
            </a:r>
            <a:r>
              <a:rPr lang="fr-FR" dirty="0" err="1"/>
              <a:t>around</a:t>
            </a:r>
            <a:r>
              <a:rPr lang="fr-FR" dirty="0"/>
              <a:t>  </a:t>
            </a:r>
            <a:r>
              <a:rPr lang="fr-FR" dirty="0" err="1"/>
              <a:t>pictures</a:t>
            </a:r>
            <a:r>
              <a:rPr lang="fr-FR" dirty="0"/>
              <a:t> like a badminton racket or </a:t>
            </a:r>
            <a:r>
              <a:rPr lang="fr-FR" dirty="0" err="1"/>
              <a:t>mathematical</a:t>
            </a:r>
            <a:r>
              <a:rPr lang="fr-FR" dirty="0"/>
              <a:t> </a:t>
            </a:r>
            <a:r>
              <a:rPr lang="fr-FR" dirty="0" err="1"/>
              <a:t>signs</a:t>
            </a:r>
            <a:r>
              <a:rPr lang="fr-FR" dirty="0"/>
              <a:t>. But </a:t>
            </a:r>
            <a:r>
              <a:rPr lang="fr-FR" dirty="0" err="1"/>
              <a:t>there</a:t>
            </a:r>
            <a:r>
              <a:rPr lang="fr-FR" dirty="0"/>
              <a:t> are </a:t>
            </a:r>
            <a:r>
              <a:rPr lang="fr-FR" dirty="0" err="1"/>
              <a:t>also</a:t>
            </a:r>
            <a:r>
              <a:rPr lang="fr-FR" dirty="0"/>
              <a:t> flags, music notes and a </a:t>
            </a:r>
            <a:r>
              <a:rPr lang="fr-FR" dirty="0" err="1"/>
              <a:t>flask</a:t>
            </a:r>
            <a:r>
              <a:rPr lang="fr-FR" dirty="0"/>
              <a:t>. This </a:t>
            </a:r>
            <a:r>
              <a:rPr lang="fr-FR" dirty="0" err="1"/>
              <a:t>medal</a:t>
            </a:r>
            <a:r>
              <a:rPr lang="fr-FR" dirty="0"/>
              <a:t> </a:t>
            </a:r>
            <a:r>
              <a:rPr lang="fr-FR" dirty="0" err="1"/>
              <a:t>represents</a:t>
            </a:r>
            <a:r>
              <a:rPr lang="fr-FR" dirty="0"/>
              <a:t> « Le Cèdre » </a:t>
            </a:r>
            <a:r>
              <a:rPr lang="fr-FR" dirty="0" err="1"/>
              <a:t>School</a:t>
            </a:r>
            <a:r>
              <a:rPr lang="fr-FR" dirty="0"/>
              <a:t> by </a:t>
            </a:r>
            <a:r>
              <a:rPr lang="fr-FR" dirty="0" err="1"/>
              <a:t>showing</a:t>
            </a:r>
            <a:r>
              <a:rPr lang="fr-FR" dirty="0"/>
              <a:t> the </a:t>
            </a:r>
            <a:r>
              <a:rPr lang="fr-FR" dirty="0" err="1"/>
              <a:t>subjects</a:t>
            </a:r>
            <a:r>
              <a:rPr lang="fr-FR" dirty="0"/>
              <a:t> </a:t>
            </a:r>
            <a:r>
              <a:rPr lang="fr-FR" dirty="0" err="1"/>
              <a:t>we</a:t>
            </a:r>
            <a:r>
              <a:rPr lang="fr-FR" dirty="0"/>
              <a:t> </a:t>
            </a:r>
            <a:r>
              <a:rPr lang="fr-FR" dirty="0" err="1"/>
              <a:t>study</a:t>
            </a:r>
            <a:r>
              <a:rPr lang="fr-FR" dirty="0"/>
              <a:t> </a:t>
            </a:r>
            <a:r>
              <a:rPr lang="fr-FR" dirty="0" err="1"/>
              <a:t>there</a:t>
            </a:r>
            <a:r>
              <a:rPr lang="fr-FR" dirty="0"/>
              <a:t>.</a:t>
            </a:r>
          </a:p>
          <a:p>
            <a:pPr>
              <a:lnSpc>
                <a:spcPct val="150000"/>
              </a:lnSpc>
            </a:pPr>
            <a:r>
              <a:rPr lang="fr-FR" dirty="0"/>
              <a:t>This </a:t>
            </a:r>
            <a:r>
              <a:rPr lang="fr-FR" dirty="0" err="1"/>
              <a:t>medal</a:t>
            </a:r>
            <a:r>
              <a:rPr lang="fr-FR" dirty="0"/>
              <a:t> </a:t>
            </a:r>
            <a:r>
              <a:rPr lang="fr-FR" dirty="0" err="1"/>
              <a:t>was</a:t>
            </a:r>
            <a:r>
              <a:rPr lang="fr-FR" dirty="0"/>
              <a:t> </a:t>
            </a:r>
            <a:r>
              <a:rPr lang="fr-FR" dirty="0" err="1"/>
              <a:t>created</a:t>
            </a:r>
            <a:r>
              <a:rPr lang="fr-FR" dirty="0"/>
              <a:t> to </a:t>
            </a:r>
            <a:r>
              <a:rPr lang="fr-FR" dirty="0" err="1"/>
              <a:t>reward</a:t>
            </a:r>
            <a:r>
              <a:rPr lang="fr-FR" dirty="0"/>
              <a:t> </a:t>
            </a:r>
            <a:r>
              <a:rPr lang="fr-FR" dirty="0" err="1"/>
              <a:t>students</a:t>
            </a:r>
            <a:r>
              <a:rPr lang="fr-FR" dirty="0"/>
              <a:t> </a:t>
            </a:r>
            <a:r>
              <a:rPr lang="fr-FR" dirty="0" err="1"/>
              <a:t>who</a:t>
            </a:r>
            <a:r>
              <a:rPr lang="fr-FR" dirty="0"/>
              <a:t> </a:t>
            </a:r>
            <a:r>
              <a:rPr lang="fr-FR" dirty="0" err="1"/>
              <a:t>throughout</a:t>
            </a:r>
            <a:r>
              <a:rPr lang="fr-FR" dirty="0"/>
              <a:t> </a:t>
            </a:r>
            <a:r>
              <a:rPr lang="fr-FR" dirty="0" err="1"/>
              <a:t>their</a:t>
            </a:r>
            <a:r>
              <a:rPr lang="fr-FR" dirty="0"/>
              <a:t> </a:t>
            </a:r>
            <a:r>
              <a:rPr lang="fr-FR" dirty="0" err="1"/>
              <a:t>school</a:t>
            </a:r>
            <a:r>
              <a:rPr lang="fr-FR" dirty="0"/>
              <a:t> </a:t>
            </a:r>
            <a:r>
              <a:rPr lang="fr-FR" dirty="0" err="1"/>
              <a:t>years</a:t>
            </a:r>
            <a:r>
              <a:rPr lang="fr-FR" dirty="0"/>
              <a:t> </a:t>
            </a:r>
            <a:r>
              <a:rPr lang="fr-FR" dirty="0" err="1"/>
              <a:t>were</a:t>
            </a:r>
            <a:r>
              <a:rPr lang="fr-FR" dirty="0"/>
              <a:t> </a:t>
            </a:r>
            <a:r>
              <a:rPr lang="fr-FR" dirty="0" err="1"/>
              <a:t>congratulated</a:t>
            </a:r>
            <a:r>
              <a:rPr lang="fr-FR" dirty="0"/>
              <a:t> </a:t>
            </a:r>
            <a:r>
              <a:rPr lang="fr-FR" dirty="0" err="1"/>
              <a:t>during</a:t>
            </a:r>
            <a:r>
              <a:rPr lang="fr-FR" dirty="0"/>
              <a:t> the class </a:t>
            </a:r>
            <a:r>
              <a:rPr lang="fr-FR" dirty="0" err="1"/>
              <a:t>term</a:t>
            </a:r>
            <a:r>
              <a:rPr lang="fr-FR" dirty="0"/>
              <a:t> </a:t>
            </a:r>
            <a:r>
              <a:rPr lang="fr-FR" dirty="0" err="1"/>
              <a:t>conferences</a:t>
            </a:r>
            <a:r>
              <a:rPr lang="fr-FR" dirty="0"/>
              <a:t>.  This </a:t>
            </a:r>
            <a:r>
              <a:rPr lang="fr-FR" dirty="0" err="1"/>
              <a:t>medal</a:t>
            </a:r>
            <a:r>
              <a:rPr lang="fr-FR" dirty="0"/>
              <a:t> </a:t>
            </a:r>
            <a:r>
              <a:rPr lang="fr-FR" dirty="0" err="1"/>
              <a:t>is</a:t>
            </a:r>
            <a:r>
              <a:rPr lang="fr-FR" dirty="0"/>
              <a:t> </a:t>
            </a:r>
            <a:r>
              <a:rPr lang="fr-FR" dirty="0" err="1"/>
              <a:t>dedicated</a:t>
            </a:r>
            <a:r>
              <a:rPr lang="fr-FR" dirty="0"/>
              <a:t> to all the </a:t>
            </a:r>
            <a:r>
              <a:rPr lang="fr-FR" dirty="0" err="1"/>
              <a:t>students</a:t>
            </a:r>
            <a:r>
              <a:rPr lang="fr-FR" dirty="0"/>
              <a:t> </a:t>
            </a:r>
            <a:r>
              <a:rPr lang="fr-FR" dirty="0" err="1"/>
              <a:t>who</a:t>
            </a:r>
            <a:r>
              <a:rPr lang="fr-FR" dirty="0"/>
              <a:t> have </a:t>
            </a:r>
            <a:r>
              <a:rPr lang="fr-FR" dirty="0" err="1"/>
              <a:t>excelled</a:t>
            </a:r>
            <a:r>
              <a:rPr lang="fr-FR" dirty="0"/>
              <a:t> in </a:t>
            </a:r>
            <a:r>
              <a:rPr lang="fr-FR" dirty="0" err="1"/>
              <a:t>this</a:t>
            </a:r>
            <a:r>
              <a:rPr lang="fr-FR" dirty="0"/>
              <a:t> </a:t>
            </a:r>
            <a:r>
              <a:rPr lang="fr-FR" dirty="0" err="1"/>
              <a:t>school</a:t>
            </a:r>
            <a:r>
              <a:rPr lang="fr-FR" dirty="0"/>
              <a:t>.</a:t>
            </a:r>
            <a:endParaRPr lang="en-GB" dirty="0"/>
          </a:p>
        </p:txBody>
      </p:sp>
    </p:spTree>
    <p:extLst>
      <p:ext uri="{BB962C8B-B14F-4D97-AF65-F5344CB8AC3E}">
        <p14:creationId xmlns:p14="http://schemas.microsoft.com/office/powerpoint/2010/main" val="21624640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53F73F-1FB3-4580-A7D6-E9C2E3395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850878" y="1690895"/>
            <a:ext cx="2771775" cy="3105150"/>
          </a:xfrm>
          <a:prstGeom prst="rect">
            <a:avLst/>
          </a:prstGeom>
          <a:ln w="57150">
            <a:solidFill>
              <a:srgbClr val="00B0F0"/>
            </a:solidFill>
          </a:ln>
        </p:spPr>
      </p:pic>
      <p:sp>
        <p:nvSpPr>
          <p:cNvPr id="6" name="ZoneTexte 5">
            <a:extLst>
              <a:ext uri="{FF2B5EF4-FFF2-40B4-BE49-F238E27FC236}">
                <a16:creationId xmlns:a16="http://schemas.microsoft.com/office/drawing/2014/main" id="{534DB46A-E637-4E3F-9021-41DF6C8E0832}"/>
              </a:ext>
            </a:extLst>
          </p:cNvPr>
          <p:cNvSpPr txBox="1"/>
          <p:nvPr/>
        </p:nvSpPr>
        <p:spPr>
          <a:xfrm>
            <a:off x="7964557" y="5075583"/>
            <a:ext cx="2824784" cy="369332"/>
          </a:xfrm>
          <a:prstGeom prst="rect">
            <a:avLst/>
          </a:prstGeom>
          <a:noFill/>
        </p:spPr>
        <p:txBody>
          <a:bodyPr wrap="square" rtlCol="0">
            <a:spAutoFit/>
          </a:bodyPr>
          <a:lstStyle/>
          <a:p>
            <a:r>
              <a:rPr lang="fr-FR" dirty="0"/>
              <a:t>            By Raphaël 5</a:t>
            </a:r>
            <a:r>
              <a:rPr lang="fr-FR" baseline="30000" dirty="0"/>
              <a:t>e</a:t>
            </a:r>
            <a:r>
              <a:rPr lang="fr-FR" dirty="0"/>
              <a:t>1</a:t>
            </a:r>
            <a:endParaRPr lang="en-GB" dirty="0"/>
          </a:p>
        </p:txBody>
      </p:sp>
      <p:sp>
        <p:nvSpPr>
          <p:cNvPr id="2" name="ZoneTexte 1">
            <a:extLst>
              <a:ext uri="{FF2B5EF4-FFF2-40B4-BE49-F238E27FC236}">
                <a16:creationId xmlns:a16="http://schemas.microsoft.com/office/drawing/2014/main" id="{D1EC3127-C117-4210-84A3-4A07D54B7EF0}"/>
              </a:ext>
            </a:extLst>
          </p:cNvPr>
          <p:cNvSpPr txBox="1"/>
          <p:nvPr/>
        </p:nvSpPr>
        <p:spPr>
          <a:xfrm>
            <a:off x="2014331" y="888879"/>
            <a:ext cx="4081669" cy="4446730"/>
          </a:xfrm>
          <a:prstGeom prst="rect">
            <a:avLst/>
          </a:prstGeom>
          <a:noFill/>
        </p:spPr>
        <p:txBody>
          <a:bodyPr wrap="square" rtlCol="0">
            <a:spAutoFit/>
          </a:bodyPr>
          <a:lstStyle/>
          <a:p>
            <a:pPr>
              <a:lnSpc>
                <a:spcPct val="200000"/>
              </a:lnSpc>
            </a:pPr>
            <a:r>
              <a:rPr lang="fr-FR" dirty="0"/>
              <a:t>This </a:t>
            </a:r>
            <a:r>
              <a:rPr lang="fr-FR" dirty="0" err="1"/>
              <a:t>medal</a:t>
            </a:r>
            <a:r>
              <a:rPr lang="fr-FR" dirty="0"/>
              <a:t> </a:t>
            </a:r>
            <a:r>
              <a:rPr lang="fr-FR" dirty="0" err="1"/>
              <a:t>was</a:t>
            </a:r>
            <a:r>
              <a:rPr lang="fr-FR" dirty="0"/>
              <a:t> </a:t>
            </a:r>
            <a:r>
              <a:rPr lang="fr-FR" dirty="0" err="1"/>
              <a:t>created</a:t>
            </a:r>
            <a:r>
              <a:rPr lang="fr-FR" dirty="0"/>
              <a:t> to </a:t>
            </a:r>
            <a:r>
              <a:rPr lang="fr-FR" dirty="0" err="1"/>
              <a:t>celebrate</a:t>
            </a:r>
            <a:r>
              <a:rPr lang="fr-FR" dirty="0"/>
              <a:t> a new </a:t>
            </a:r>
            <a:r>
              <a:rPr lang="fr-FR" dirty="0" err="1"/>
              <a:t>event</a:t>
            </a:r>
            <a:r>
              <a:rPr lang="fr-FR" dirty="0"/>
              <a:t> </a:t>
            </a:r>
            <a:r>
              <a:rPr lang="fr-FR" dirty="0" err="1"/>
              <a:t>which</a:t>
            </a:r>
            <a:r>
              <a:rPr lang="fr-FR" dirty="0"/>
              <a:t> </a:t>
            </a:r>
            <a:r>
              <a:rPr lang="fr-FR" dirty="0" err="1"/>
              <a:t>takes</a:t>
            </a:r>
            <a:r>
              <a:rPr lang="fr-FR" dirty="0"/>
              <a:t> place in « Le Vésinet »: the 40th </a:t>
            </a:r>
            <a:r>
              <a:rPr lang="fr-FR" dirty="0" err="1"/>
              <a:t>anniversary</a:t>
            </a:r>
            <a:r>
              <a:rPr lang="fr-FR" dirty="0"/>
              <a:t> of the tennis </a:t>
            </a:r>
            <a:r>
              <a:rPr lang="fr-FR" dirty="0" err="1"/>
              <a:t>tournament</a:t>
            </a:r>
            <a:r>
              <a:rPr lang="fr-FR" dirty="0"/>
              <a:t> of the city.</a:t>
            </a:r>
          </a:p>
          <a:p>
            <a:pPr>
              <a:lnSpc>
                <a:spcPct val="200000"/>
              </a:lnSpc>
            </a:pPr>
            <a:r>
              <a:rPr lang="fr-FR" dirty="0"/>
              <a:t>The </a:t>
            </a:r>
            <a:r>
              <a:rPr lang="fr-FR" dirty="0" err="1"/>
              <a:t>mayor</a:t>
            </a:r>
            <a:r>
              <a:rPr lang="fr-FR" dirty="0"/>
              <a:t> </a:t>
            </a:r>
            <a:r>
              <a:rPr lang="fr-FR" dirty="0" err="1"/>
              <a:t>will</a:t>
            </a:r>
            <a:r>
              <a:rPr lang="fr-FR" dirty="0"/>
              <a:t> </a:t>
            </a:r>
            <a:r>
              <a:rPr lang="fr-FR" dirty="0" err="1"/>
              <a:t>give</a:t>
            </a:r>
            <a:r>
              <a:rPr lang="fr-FR" dirty="0"/>
              <a:t> </a:t>
            </a:r>
            <a:r>
              <a:rPr lang="fr-FR" dirty="0" err="1"/>
              <a:t>this</a:t>
            </a:r>
            <a:r>
              <a:rPr lang="fr-FR" dirty="0"/>
              <a:t> </a:t>
            </a:r>
            <a:r>
              <a:rPr lang="fr-FR" dirty="0" err="1"/>
              <a:t>medal</a:t>
            </a:r>
            <a:r>
              <a:rPr lang="fr-FR" dirty="0"/>
              <a:t> to the </a:t>
            </a:r>
            <a:r>
              <a:rPr lang="fr-FR" dirty="0" err="1"/>
              <a:t>children</a:t>
            </a:r>
            <a:r>
              <a:rPr lang="fr-FR" dirty="0"/>
              <a:t> </a:t>
            </a:r>
            <a:r>
              <a:rPr lang="fr-FR" dirty="0" err="1"/>
              <a:t>who</a:t>
            </a:r>
            <a:r>
              <a:rPr lang="fr-FR" dirty="0"/>
              <a:t> </a:t>
            </a:r>
            <a:r>
              <a:rPr lang="fr-FR" dirty="0" err="1"/>
              <a:t>win</a:t>
            </a:r>
            <a:r>
              <a:rPr lang="fr-FR" dirty="0"/>
              <a:t> the </a:t>
            </a:r>
            <a:r>
              <a:rPr lang="fr-FR" dirty="0" err="1"/>
              <a:t>tournament</a:t>
            </a:r>
            <a:r>
              <a:rPr lang="fr-FR" dirty="0"/>
              <a:t>. The </a:t>
            </a:r>
            <a:r>
              <a:rPr lang="fr-FR" dirty="0" err="1"/>
              <a:t>medal</a:t>
            </a:r>
            <a:r>
              <a:rPr lang="fr-FR" dirty="0"/>
              <a:t> </a:t>
            </a:r>
            <a:r>
              <a:rPr lang="fr-FR" dirty="0" err="1"/>
              <a:t>is</a:t>
            </a:r>
            <a:r>
              <a:rPr lang="fr-FR" dirty="0"/>
              <a:t> </a:t>
            </a:r>
            <a:r>
              <a:rPr lang="fr-FR" dirty="0" err="1"/>
              <a:t>composed</a:t>
            </a:r>
            <a:r>
              <a:rPr lang="fr-FR" dirty="0"/>
              <a:t> of </a:t>
            </a:r>
            <a:r>
              <a:rPr lang="fr-FR" dirty="0" err="1"/>
              <a:t>two</a:t>
            </a:r>
            <a:r>
              <a:rPr lang="fr-FR" dirty="0"/>
              <a:t> tennis rackets, </a:t>
            </a:r>
            <a:r>
              <a:rPr lang="fr-FR" dirty="0" err="1"/>
              <a:t>two</a:t>
            </a:r>
            <a:r>
              <a:rPr lang="fr-FR" dirty="0"/>
              <a:t> </a:t>
            </a:r>
            <a:r>
              <a:rPr lang="fr-FR" dirty="0" err="1"/>
              <a:t>balls</a:t>
            </a:r>
            <a:r>
              <a:rPr lang="fr-FR" dirty="0"/>
              <a:t> and the </a:t>
            </a:r>
            <a:r>
              <a:rPr lang="fr-FR" dirty="0" err="1"/>
              <a:t>name</a:t>
            </a:r>
            <a:r>
              <a:rPr lang="fr-FR" dirty="0"/>
              <a:t> of the club.</a:t>
            </a:r>
            <a:endParaRPr lang="en-GB" dirty="0"/>
          </a:p>
        </p:txBody>
      </p:sp>
    </p:spTree>
    <p:extLst>
      <p:ext uri="{BB962C8B-B14F-4D97-AF65-F5344CB8AC3E}">
        <p14:creationId xmlns:p14="http://schemas.microsoft.com/office/powerpoint/2010/main" val="88237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E177D6-A34C-4593-81F3-C0943EDCB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841" y="1090911"/>
            <a:ext cx="4279900" cy="4330700"/>
          </a:xfrm>
          <a:prstGeom prst="rect">
            <a:avLst/>
          </a:prstGeom>
          <a:ln w="57150">
            <a:solidFill>
              <a:srgbClr val="FFC000"/>
            </a:solidFill>
          </a:ln>
        </p:spPr>
      </p:pic>
      <p:sp>
        <p:nvSpPr>
          <p:cNvPr id="4" name="ZoneTexte 3">
            <a:extLst>
              <a:ext uri="{FF2B5EF4-FFF2-40B4-BE49-F238E27FC236}">
                <a16:creationId xmlns:a16="http://schemas.microsoft.com/office/drawing/2014/main" id="{B3528AE9-C7AC-4DD8-A9BB-04442690C9B5}"/>
              </a:ext>
            </a:extLst>
          </p:cNvPr>
          <p:cNvSpPr txBox="1"/>
          <p:nvPr/>
        </p:nvSpPr>
        <p:spPr>
          <a:xfrm>
            <a:off x="2623931" y="5767089"/>
            <a:ext cx="3472069" cy="371060"/>
          </a:xfrm>
          <a:prstGeom prst="rect">
            <a:avLst/>
          </a:prstGeom>
          <a:noFill/>
        </p:spPr>
        <p:txBody>
          <a:bodyPr wrap="square" rtlCol="0">
            <a:spAutoFit/>
          </a:bodyPr>
          <a:lstStyle/>
          <a:p>
            <a:r>
              <a:rPr lang="fr-FR" dirty="0"/>
              <a:t>By Rayan 5</a:t>
            </a:r>
            <a:r>
              <a:rPr lang="fr-FR" baseline="30000" dirty="0"/>
              <a:t>e</a:t>
            </a:r>
            <a:r>
              <a:rPr lang="fr-FR" dirty="0"/>
              <a:t>2</a:t>
            </a:r>
            <a:endParaRPr lang="en-GB" dirty="0"/>
          </a:p>
        </p:txBody>
      </p:sp>
      <p:sp>
        <p:nvSpPr>
          <p:cNvPr id="2" name="ZoneTexte 1">
            <a:extLst>
              <a:ext uri="{FF2B5EF4-FFF2-40B4-BE49-F238E27FC236}">
                <a16:creationId xmlns:a16="http://schemas.microsoft.com/office/drawing/2014/main" id="{215A1FCB-B860-4682-80E0-7B781762A0FE}"/>
              </a:ext>
            </a:extLst>
          </p:cNvPr>
          <p:cNvSpPr txBox="1"/>
          <p:nvPr/>
        </p:nvSpPr>
        <p:spPr>
          <a:xfrm>
            <a:off x="6506818" y="946334"/>
            <a:ext cx="5009321" cy="4619854"/>
          </a:xfrm>
          <a:prstGeom prst="rect">
            <a:avLst/>
          </a:prstGeom>
          <a:noFill/>
        </p:spPr>
        <p:txBody>
          <a:bodyPr wrap="square" rtlCol="0">
            <a:spAutoFit/>
          </a:bodyPr>
          <a:lstStyle/>
          <a:p>
            <a:pPr>
              <a:lnSpc>
                <a:spcPct val="150000"/>
              </a:lnSpc>
            </a:pPr>
            <a:r>
              <a:rPr lang="fr-FR" dirty="0"/>
              <a:t>A new </a:t>
            </a:r>
            <a:r>
              <a:rPr lang="fr-FR" dirty="0" err="1"/>
              <a:t>medal</a:t>
            </a:r>
            <a:r>
              <a:rPr lang="fr-FR" dirty="0"/>
              <a:t> </a:t>
            </a:r>
            <a:r>
              <a:rPr lang="fr-FR" dirty="0" err="1"/>
              <a:t>representing</a:t>
            </a:r>
            <a:r>
              <a:rPr lang="fr-FR" dirty="0"/>
              <a:t> « Le Cèdre » </a:t>
            </a:r>
            <a:r>
              <a:rPr lang="fr-FR" dirty="0" err="1"/>
              <a:t>secondary</a:t>
            </a:r>
            <a:r>
              <a:rPr lang="fr-FR" dirty="0"/>
              <a:t> </a:t>
            </a:r>
            <a:r>
              <a:rPr lang="fr-FR" dirty="0" err="1"/>
              <a:t>school</a:t>
            </a:r>
            <a:r>
              <a:rPr lang="fr-FR" dirty="0"/>
              <a:t> </a:t>
            </a:r>
            <a:r>
              <a:rPr lang="fr-FR" dirty="0" err="1"/>
              <a:t>was</a:t>
            </a:r>
            <a:r>
              <a:rPr lang="fr-FR" dirty="0"/>
              <a:t> </a:t>
            </a:r>
            <a:r>
              <a:rPr lang="fr-FR" dirty="0" err="1"/>
              <a:t>created</a:t>
            </a:r>
            <a:r>
              <a:rPr lang="fr-FR" dirty="0"/>
              <a:t> to replace the </a:t>
            </a:r>
            <a:r>
              <a:rPr lang="fr-FR" dirty="0" err="1"/>
              <a:t>old</a:t>
            </a:r>
            <a:r>
              <a:rPr lang="fr-FR" dirty="0"/>
              <a:t> one, to </a:t>
            </a:r>
            <a:r>
              <a:rPr lang="fr-FR" dirty="0" err="1"/>
              <a:t>give</a:t>
            </a:r>
            <a:r>
              <a:rPr lang="fr-FR" dirty="0"/>
              <a:t> </a:t>
            </a:r>
            <a:r>
              <a:rPr lang="fr-FR" dirty="0" err="1"/>
              <a:t>it</a:t>
            </a:r>
            <a:r>
              <a:rPr lang="fr-FR" dirty="0"/>
              <a:t> a good image.</a:t>
            </a:r>
          </a:p>
          <a:p>
            <a:pPr>
              <a:lnSpc>
                <a:spcPct val="150000"/>
              </a:lnSpc>
            </a:pPr>
            <a:r>
              <a:rPr lang="fr-FR" dirty="0" err="1"/>
              <a:t>Thus</a:t>
            </a:r>
            <a:r>
              <a:rPr lang="fr-FR" dirty="0"/>
              <a:t>, parents </a:t>
            </a:r>
            <a:r>
              <a:rPr lang="fr-FR" dirty="0" err="1"/>
              <a:t>will</a:t>
            </a:r>
            <a:r>
              <a:rPr lang="fr-FR" dirty="0"/>
              <a:t> continue to </a:t>
            </a:r>
            <a:r>
              <a:rPr lang="fr-FR" dirty="0" err="1"/>
              <a:t>enrol</a:t>
            </a:r>
            <a:r>
              <a:rPr lang="fr-FR" dirty="0"/>
              <a:t> </a:t>
            </a:r>
            <a:r>
              <a:rPr lang="fr-FR" dirty="0" err="1"/>
              <a:t>their</a:t>
            </a:r>
            <a:r>
              <a:rPr lang="fr-FR" dirty="0"/>
              <a:t> </a:t>
            </a:r>
            <a:r>
              <a:rPr lang="fr-FR" dirty="0" err="1"/>
              <a:t>children</a:t>
            </a:r>
            <a:r>
              <a:rPr lang="fr-FR" dirty="0"/>
              <a:t> </a:t>
            </a:r>
            <a:r>
              <a:rPr lang="fr-FR" dirty="0" err="1"/>
              <a:t>there</a:t>
            </a:r>
            <a:r>
              <a:rPr lang="fr-FR" dirty="0"/>
              <a:t> and </a:t>
            </a:r>
            <a:r>
              <a:rPr lang="fr-FR" dirty="0" err="1"/>
              <a:t>students</a:t>
            </a:r>
            <a:r>
              <a:rPr lang="fr-FR" dirty="0"/>
              <a:t> </a:t>
            </a:r>
            <a:r>
              <a:rPr lang="fr-FR" dirty="0" err="1"/>
              <a:t>will</a:t>
            </a:r>
            <a:r>
              <a:rPr lang="fr-FR" dirty="0"/>
              <a:t> </a:t>
            </a:r>
            <a:r>
              <a:rPr lang="fr-FR" dirty="0" err="1"/>
              <a:t>study</a:t>
            </a:r>
            <a:r>
              <a:rPr lang="fr-FR" dirty="0"/>
              <a:t> </a:t>
            </a:r>
            <a:r>
              <a:rPr lang="fr-FR" dirty="0" err="1"/>
              <a:t>with</a:t>
            </a:r>
            <a:r>
              <a:rPr lang="fr-FR" dirty="0"/>
              <a:t> </a:t>
            </a:r>
            <a:r>
              <a:rPr lang="fr-FR" dirty="0" err="1"/>
              <a:t>pleasure</a:t>
            </a:r>
            <a:r>
              <a:rPr lang="fr-FR" dirty="0"/>
              <a:t> and </a:t>
            </a:r>
            <a:r>
              <a:rPr lang="fr-FR" dirty="0" err="1"/>
              <a:t>interest</a:t>
            </a:r>
            <a:r>
              <a:rPr lang="fr-FR" dirty="0"/>
              <a:t>.</a:t>
            </a:r>
          </a:p>
          <a:p>
            <a:pPr>
              <a:lnSpc>
                <a:spcPct val="150000"/>
              </a:lnSpc>
            </a:pPr>
            <a:r>
              <a:rPr lang="fr-FR" dirty="0"/>
              <a:t>The design of the </a:t>
            </a:r>
            <a:r>
              <a:rPr lang="fr-FR" dirty="0" err="1"/>
              <a:t>medal</a:t>
            </a:r>
            <a:r>
              <a:rPr lang="fr-FR" dirty="0"/>
              <a:t> has </a:t>
            </a:r>
            <a:r>
              <a:rPr lang="fr-FR" dirty="0" err="1"/>
              <a:t>three</a:t>
            </a:r>
            <a:r>
              <a:rPr lang="fr-FR" dirty="0"/>
              <a:t> </a:t>
            </a:r>
            <a:r>
              <a:rPr lang="fr-FR" dirty="0" err="1"/>
              <a:t>emblems</a:t>
            </a:r>
            <a:r>
              <a:rPr lang="fr-FR" dirty="0"/>
              <a:t> to </a:t>
            </a:r>
            <a:r>
              <a:rPr lang="fr-FR" dirty="0" err="1"/>
              <a:t>represent</a:t>
            </a:r>
            <a:r>
              <a:rPr lang="fr-FR" dirty="0"/>
              <a:t> the </a:t>
            </a:r>
            <a:r>
              <a:rPr lang="fr-FR" dirty="0" err="1"/>
              <a:t>school</a:t>
            </a:r>
            <a:r>
              <a:rPr lang="fr-FR" dirty="0"/>
              <a:t> and </a:t>
            </a:r>
            <a:r>
              <a:rPr lang="fr-FR" dirty="0" err="1"/>
              <a:t>its</a:t>
            </a:r>
            <a:r>
              <a:rPr lang="fr-FR" dirty="0"/>
              <a:t> city: a </a:t>
            </a:r>
            <a:r>
              <a:rPr lang="fr-FR" dirty="0" err="1"/>
              <a:t>daisy</a:t>
            </a:r>
            <a:r>
              <a:rPr lang="fr-FR" dirty="0"/>
              <a:t> and a </a:t>
            </a:r>
            <a:r>
              <a:rPr lang="fr-FR" dirty="0" err="1"/>
              <a:t>garland</a:t>
            </a:r>
            <a:r>
              <a:rPr lang="fr-FR" dirty="0"/>
              <a:t> of </a:t>
            </a:r>
            <a:r>
              <a:rPr lang="fr-FR" dirty="0" err="1"/>
              <a:t>oak</a:t>
            </a:r>
            <a:r>
              <a:rPr lang="fr-FR" dirty="0"/>
              <a:t> </a:t>
            </a:r>
            <a:r>
              <a:rPr lang="fr-FR" dirty="0" err="1"/>
              <a:t>foliage</a:t>
            </a:r>
            <a:r>
              <a:rPr lang="fr-FR" dirty="0"/>
              <a:t> </a:t>
            </a:r>
            <a:r>
              <a:rPr lang="fr-FR" dirty="0" err="1"/>
              <a:t>recalling</a:t>
            </a:r>
            <a:r>
              <a:rPr lang="fr-FR" dirty="0"/>
              <a:t> the </a:t>
            </a:r>
            <a:r>
              <a:rPr lang="fr-FR" dirty="0" err="1"/>
              <a:t>emblem</a:t>
            </a:r>
            <a:r>
              <a:rPr lang="fr-FR" dirty="0"/>
              <a:t> of « Le Vésinet » city, and the </a:t>
            </a:r>
            <a:r>
              <a:rPr lang="fr-FR" dirty="0" err="1"/>
              <a:t>sun</a:t>
            </a:r>
            <a:r>
              <a:rPr lang="fr-FR" dirty="0"/>
              <a:t> </a:t>
            </a:r>
            <a:r>
              <a:rPr lang="fr-FR" dirty="0" err="1"/>
              <a:t>recalling</a:t>
            </a:r>
            <a:r>
              <a:rPr lang="fr-FR" dirty="0"/>
              <a:t> the </a:t>
            </a:r>
            <a:r>
              <a:rPr lang="fr-FR" dirty="0" err="1"/>
              <a:t>bust</a:t>
            </a:r>
            <a:r>
              <a:rPr lang="fr-FR" dirty="0"/>
              <a:t> of Louis XIV in the </a:t>
            </a:r>
            <a:r>
              <a:rPr lang="fr-FR" dirty="0" err="1"/>
              <a:t>school</a:t>
            </a:r>
            <a:r>
              <a:rPr lang="fr-FR" dirty="0"/>
              <a:t> </a:t>
            </a:r>
            <a:r>
              <a:rPr lang="fr-FR" dirty="0" err="1"/>
              <a:t>park</a:t>
            </a:r>
            <a:r>
              <a:rPr lang="fr-FR" dirty="0"/>
              <a:t>.</a:t>
            </a:r>
            <a:endParaRPr lang="en-GB" dirty="0"/>
          </a:p>
        </p:txBody>
      </p:sp>
    </p:spTree>
    <p:extLst>
      <p:ext uri="{BB962C8B-B14F-4D97-AF65-F5344CB8AC3E}">
        <p14:creationId xmlns:p14="http://schemas.microsoft.com/office/powerpoint/2010/main" val="924319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2754B39-FBA8-4585-A1D4-1244AD50B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354" y="1736969"/>
            <a:ext cx="3409916" cy="3066636"/>
          </a:xfrm>
          <a:prstGeom prst="rect">
            <a:avLst/>
          </a:prstGeom>
          <a:ln>
            <a:noFill/>
          </a:ln>
        </p:spPr>
      </p:pic>
      <p:sp>
        <p:nvSpPr>
          <p:cNvPr id="7" name="ZoneTexte 6">
            <a:extLst>
              <a:ext uri="{FF2B5EF4-FFF2-40B4-BE49-F238E27FC236}">
                <a16:creationId xmlns:a16="http://schemas.microsoft.com/office/drawing/2014/main" id="{A0A101EA-BB55-4B48-9050-3B8C21E93B7C}"/>
              </a:ext>
            </a:extLst>
          </p:cNvPr>
          <p:cNvSpPr txBox="1"/>
          <p:nvPr/>
        </p:nvSpPr>
        <p:spPr>
          <a:xfrm>
            <a:off x="8600662" y="5124320"/>
            <a:ext cx="1868556" cy="369332"/>
          </a:xfrm>
          <a:prstGeom prst="rect">
            <a:avLst/>
          </a:prstGeom>
          <a:noFill/>
        </p:spPr>
        <p:txBody>
          <a:bodyPr wrap="square" rtlCol="0">
            <a:spAutoFit/>
          </a:bodyPr>
          <a:lstStyle/>
          <a:p>
            <a:r>
              <a:rPr lang="fr-FR" dirty="0"/>
              <a:t>By Roxane 5</a:t>
            </a:r>
            <a:r>
              <a:rPr lang="fr-FR" baseline="30000" dirty="0"/>
              <a:t>e</a:t>
            </a:r>
            <a:r>
              <a:rPr lang="fr-FR" dirty="0"/>
              <a:t>3</a:t>
            </a:r>
            <a:endParaRPr lang="en-GB" dirty="0"/>
          </a:p>
        </p:txBody>
      </p:sp>
      <p:sp>
        <p:nvSpPr>
          <p:cNvPr id="2" name="ZoneTexte 1">
            <a:extLst>
              <a:ext uri="{FF2B5EF4-FFF2-40B4-BE49-F238E27FC236}">
                <a16:creationId xmlns:a16="http://schemas.microsoft.com/office/drawing/2014/main" id="{CECE943A-DA5F-4E8B-A132-8F23D995DEEF}"/>
              </a:ext>
            </a:extLst>
          </p:cNvPr>
          <p:cNvSpPr txBox="1"/>
          <p:nvPr/>
        </p:nvSpPr>
        <p:spPr>
          <a:xfrm>
            <a:off x="1166191" y="1046922"/>
            <a:ext cx="5605670" cy="4446730"/>
          </a:xfrm>
          <a:prstGeom prst="rect">
            <a:avLst/>
          </a:prstGeom>
          <a:noFill/>
        </p:spPr>
        <p:txBody>
          <a:bodyPr wrap="square" rtlCol="0">
            <a:spAutoFit/>
          </a:bodyPr>
          <a:lstStyle/>
          <a:p>
            <a:pPr>
              <a:lnSpc>
                <a:spcPct val="200000"/>
              </a:lnSpc>
            </a:pPr>
            <a:r>
              <a:rPr lang="fr-FR" dirty="0"/>
              <a:t>This </a:t>
            </a:r>
            <a:r>
              <a:rPr lang="fr-FR" dirty="0" err="1"/>
              <a:t>medal</a:t>
            </a:r>
            <a:r>
              <a:rPr lang="fr-FR" dirty="0"/>
              <a:t> </a:t>
            </a:r>
            <a:r>
              <a:rPr lang="fr-FR" dirty="0" err="1"/>
              <a:t>is</a:t>
            </a:r>
            <a:r>
              <a:rPr lang="fr-FR" dirty="0"/>
              <a:t> </a:t>
            </a:r>
            <a:r>
              <a:rPr lang="fr-FR" dirty="0" err="1"/>
              <a:t>divided</a:t>
            </a:r>
            <a:r>
              <a:rPr lang="fr-FR" dirty="0"/>
              <a:t> </a:t>
            </a:r>
            <a:r>
              <a:rPr lang="fr-FR" dirty="0" err="1"/>
              <a:t>into</a:t>
            </a:r>
            <a:r>
              <a:rPr lang="fr-FR" dirty="0"/>
              <a:t> four parts:</a:t>
            </a:r>
          </a:p>
          <a:p>
            <a:pPr>
              <a:lnSpc>
                <a:spcPct val="200000"/>
              </a:lnSpc>
            </a:pPr>
            <a:r>
              <a:rPr lang="fr-FR" dirty="0"/>
              <a:t>On top, </a:t>
            </a:r>
            <a:r>
              <a:rPr lang="fr-FR" dirty="0" err="1"/>
              <a:t>there</a:t>
            </a:r>
            <a:r>
              <a:rPr lang="fr-FR" dirty="0"/>
              <a:t> </a:t>
            </a:r>
            <a:r>
              <a:rPr lang="fr-FR" dirty="0" err="1"/>
              <a:t>is</a:t>
            </a:r>
            <a:r>
              <a:rPr lang="fr-FR" dirty="0"/>
              <a:t> a </a:t>
            </a:r>
            <a:r>
              <a:rPr lang="fr-FR" dirty="0" err="1"/>
              <a:t>cedar</a:t>
            </a:r>
            <a:r>
              <a:rPr lang="fr-FR" dirty="0"/>
              <a:t> </a:t>
            </a:r>
            <a:r>
              <a:rPr lang="fr-FR" dirty="0" err="1"/>
              <a:t>with</a:t>
            </a:r>
            <a:r>
              <a:rPr lang="fr-FR" dirty="0"/>
              <a:t> the </a:t>
            </a:r>
            <a:r>
              <a:rPr lang="fr-FR" dirty="0" err="1"/>
              <a:t>sun</a:t>
            </a:r>
            <a:r>
              <a:rPr lang="fr-FR" dirty="0"/>
              <a:t>.</a:t>
            </a:r>
          </a:p>
          <a:p>
            <a:pPr>
              <a:lnSpc>
                <a:spcPct val="200000"/>
              </a:lnSpc>
            </a:pPr>
            <a:r>
              <a:rPr lang="fr-FR" dirty="0"/>
              <a:t>On the </a:t>
            </a:r>
            <a:r>
              <a:rPr lang="fr-FR" dirty="0" err="1"/>
              <a:t>left</a:t>
            </a:r>
            <a:r>
              <a:rPr lang="fr-FR" dirty="0"/>
              <a:t>, </a:t>
            </a:r>
            <a:r>
              <a:rPr lang="fr-FR" dirty="0" err="1"/>
              <a:t>there</a:t>
            </a:r>
            <a:r>
              <a:rPr lang="fr-FR" dirty="0"/>
              <a:t> </a:t>
            </a:r>
            <a:r>
              <a:rPr lang="fr-FR" dirty="0" err="1"/>
              <a:t>is</a:t>
            </a:r>
            <a:r>
              <a:rPr lang="fr-FR" dirty="0"/>
              <a:t> a </a:t>
            </a:r>
            <a:r>
              <a:rPr lang="fr-FR" dirty="0" err="1"/>
              <a:t>duck</a:t>
            </a:r>
            <a:r>
              <a:rPr lang="fr-FR" dirty="0"/>
              <a:t> and a </a:t>
            </a:r>
            <a:r>
              <a:rPr lang="fr-FR" dirty="0" err="1"/>
              <a:t>lake</a:t>
            </a:r>
            <a:r>
              <a:rPr lang="fr-FR" dirty="0"/>
              <a:t>.</a:t>
            </a:r>
          </a:p>
          <a:p>
            <a:pPr>
              <a:lnSpc>
                <a:spcPct val="200000"/>
              </a:lnSpc>
            </a:pPr>
            <a:r>
              <a:rPr lang="fr-FR" dirty="0"/>
              <a:t>At the </a:t>
            </a:r>
            <a:r>
              <a:rPr lang="fr-FR" dirty="0" err="1"/>
              <a:t>bottom</a:t>
            </a:r>
            <a:r>
              <a:rPr lang="fr-FR" dirty="0"/>
              <a:t> </a:t>
            </a:r>
            <a:r>
              <a:rPr lang="fr-FR" dirty="0" err="1"/>
              <a:t>there</a:t>
            </a:r>
            <a:r>
              <a:rPr lang="fr-FR" dirty="0"/>
              <a:t> </a:t>
            </a:r>
            <a:r>
              <a:rPr lang="fr-FR" dirty="0" err="1"/>
              <a:t>is</a:t>
            </a:r>
            <a:r>
              <a:rPr lang="fr-FR" dirty="0"/>
              <a:t> a ping-pong table</a:t>
            </a:r>
          </a:p>
          <a:p>
            <a:pPr>
              <a:lnSpc>
                <a:spcPct val="200000"/>
              </a:lnSpc>
            </a:pPr>
            <a:r>
              <a:rPr lang="fr-FR" dirty="0" err="1"/>
              <a:t>with</a:t>
            </a:r>
            <a:r>
              <a:rPr lang="fr-FR" dirty="0"/>
              <a:t> </a:t>
            </a:r>
            <a:r>
              <a:rPr lang="fr-FR" dirty="0" err="1"/>
              <a:t>two</a:t>
            </a:r>
            <a:r>
              <a:rPr lang="fr-FR" dirty="0"/>
              <a:t> rackets.</a:t>
            </a:r>
          </a:p>
          <a:p>
            <a:pPr>
              <a:lnSpc>
                <a:spcPct val="200000"/>
              </a:lnSpc>
            </a:pPr>
            <a:r>
              <a:rPr lang="fr-FR" dirty="0"/>
              <a:t>On the right </a:t>
            </a:r>
            <a:r>
              <a:rPr lang="fr-FR" dirty="0" err="1"/>
              <a:t>there</a:t>
            </a:r>
            <a:r>
              <a:rPr lang="fr-FR" dirty="0"/>
              <a:t> </a:t>
            </a:r>
            <a:r>
              <a:rPr lang="fr-FR" dirty="0" err="1"/>
              <a:t>is</a:t>
            </a:r>
            <a:r>
              <a:rPr lang="fr-FR" dirty="0"/>
              <a:t> a </a:t>
            </a:r>
            <a:r>
              <a:rPr lang="fr-FR" dirty="0" err="1"/>
              <a:t>school</a:t>
            </a:r>
            <a:r>
              <a:rPr lang="fr-FR" dirty="0"/>
              <a:t> bag.</a:t>
            </a:r>
          </a:p>
          <a:p>
            <a:pPr>
              <a:lnSpc>
                <a:spcPct val="200000"/>
              </a:lnSpc>
            </a:pPr>
            <a:r>
              <a:rPr lang="fr-FR" dirty="0"/>
              <a:t>I </a:t>
            </a:r>
            <a:r>
              <a:rPr lang="fr-FR" dirty="0" err="1"/>
              <a:t>created</a:t>
            </a:r>
            <a:r>
              <a:rPr lang="fr-FR" dirty="0"/>
              <a:t> </a:t>
            </a:r>
            <a:r>
              <a:rPr lang="fr-FR" dirty="0" err="1"/>
              <a:t>this</a:t>
            </a:r>
            <a:r>
              <a:rPr lang="fr-FR" dirty="0"/>
              <a:t> </a:t>
            </a:r>
            <a:r>
              <a:rPr lang="fr-FR" dirty="0" err="1"/>
              <a:t>medal</a:t>
            </a:r>
            <a:r>
              <a:rPr lang="fr-FR" dirty="0"/>
              <a:t> </a:t>
            </a:r>
            <a:r>
              <a:rPr lang="fr-FR" dirty="0" err="1"/>
              <a:t>because</a:t>
            </a:r>
            <a:r>
              <a:rPr lang="fr-FR" dirty="0"/>
              <a:t> </a:t>
            </a:r>
            <a:r>
              <a:rPr lang="fr-FR" dirty="0" err="1"/>
              <a:t>every</a:t>
            </a:r>
            <a:r>
              <a:rPr lang="fr-FR" dirty="0"/>
              <a:t> five </a:t>
            </a:r>
            <a:r>
              <a:rPr lang="fr-FR" dirty="0" err="1"/>
              <a:t>years</a:t>
            </a:r>
            <a:r>
              <a:rPr lang="fr-FR" dirty="0"/>
              <a:t> </a:t>
            </a:r>
          </a:p>
          <a:p>
            <a:pPr>
              <a:lnSpc>
                <a:spcPct val="200000"/>
              </a:lnSpc>
            </a:pPr>
            <a:r>
              <a:rPr lang="fr-FR" dirty="0"/>
              <a:t>the </a:t>
            </a:r>
            <a:r>
              <a:rPr lang="fr-FR" dirty="0" err="1"/>
              <a:t>medal</a:t>
            </a:r>
            <a:r>
              <a:rPr lang="fr-FR" dirty="0"/>
              <a:t> </a:t>
            </a:r>
            <a:r>
              <a:rPr lang="fr-FR" dirty="0" err="1"/>
              <a:t>is</a:t>
            </a:r>
            <a:r>
              <a:rPr lang="fr-FR" dirty="0"/>
              <a:t> </a:t>
            </a:r>
            <a:r>
              <a:rPr lang="fr-FR" dirty="0" err="1"/>
              <a:t>renewed</a:t>
            </a:r>
            <a:r>
              <a:rPr lang="fr-FR" dirty="0"/>
              <a:t>. It </a:t>
            </a:r>
            <a:r>
              <a:rPr lang="fr-FR" dirty="0" err="1"/>
              <a:t>is</a:t>
            </a:r>
            <a:r>
              <a:rPr lang="fr-FR" dirty="0"/>
              <a:t> </a:t>
            </a:r>
            <a:r>
              <a:rPr lang="fr-FR" dirty="0" err="1"/>
              <a:t>intended</a:t>
            </a:r>
            <a:r>
              <a:rPr lang="fr-FR" dirty="0"/>
              <a:t> for </a:t>
            </a:r>
            <a:r>
              <a:rPr lang="fr-FR" dirty="0" err="1"/>
              <a:t>students</a:t>
            </a:r>
            <a:r>
              <a:rPr lang="fr-FR" dirty="0"/>
              <a:t>.</a:t>
            </a:r>
            <a:endParaRPr lang="en-GB" dirty="0"/>
          </a:p>
        </p:txBody>
      </p:sp>
    </p:spTree>
    <p:extLst>
      <p:ext uri="{BB962C8B-B14F-4D97-AF65-F5344CB8AC3E}">
        <p14:creationId xmlns:p14="http://schemas.microsoft.com/office/powerpoint/2010/main" val="2719893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BEAD22-52D8-41CA-A07F-3DF5E71B3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231" y="1591504"/>
            <a:ext cx="3429000" cy="3409950"/>
          </a:xfrm>
          <a:prstGeom prst="rect">
            <a:avLst/>
          </a:prstGeom>
          <a:ln w="12700">
            <a:solidFill>
              <a:schemeClr val="bg2">
                <a:lumMod val="50000"/>
              </a:schemeClr>
            </a:solidFill>
          </a:ln>
        </p:spPr>
      </p:pic>
      <p:sp>
        <p:nvSpPr>
          <p:cNvPr id="6" name="ZoneTexte 5">
            <a:extLst>
              <a:ext uri="{FF2B5EF4-FFF2-40B4-BE49-F238E27FC236}">
                <a16:creationId xmlns:a16="http://schemas.microsoft.com/office/drawing/2014/main" id="{52922AAE-1662-456A-A0D4-E8CD9BF08D12}"/>
              </a:ext>
            </a:extLst>
          </p:cNvPr>
          <p:cNvSpPr txBox="1"/>
          <p:nvPr/>
        </p:nvSpPr>
        <p:spPr>
          <a:xfrm>
            <a:off x="2247900" y="5095947"/>
            <a:ext cx="3662570" cy="369332"/>
          </a:xfrm>
          <a:prstGeom prst="rect">
            <a:avLst/>
          </a:prstGeom>
          <a:noFill/>
        </p:spPr>
        <p:txBody>
          <a:bodyPr wrap="square" rtlCol="0">
            <a:spAutoFit/>
          </a:bodyPr>
          <a:lstStyle/>
          <a:p>
            <a:r>
              <a:rPr lang="fr-FR" dirty="0"/>
              <a:t>By Sarah 5</a:t>
            </a:r>
            <a:r>
              <a:rPr lang="fr-FR" baseline="30000" dirty="0"/>
              <a:t>e</a:t>
            </a:r>
            <a:r>
              <a:rPr lang="fr-FR" dirty="0"/>
              <a:t>2</a:t>
            </a:r>
            <a:endParaRPr lang="en-GB" dirty="0"/>
          </a:p>
        </p:txBody>
      </p:sp>
      <p:sp>
        <p:nvSpPr>
          <p:cNvPr id="4" name="ZoneTexte 3">
            <a:extLst>
              <a:ext uri="{FF2B5EF4-FFF2-40B4-BE49-F238E27FC236}">
                <a16:creationId xmlns:a16="http://schemas.microsoft.com/office/drawing/2014/main" id="{5A010B8A-717D-4979-9FCF-AD720E988212}"/>
              </a:ext>
            </a:extLst>
          </p:cNvPr>
          <p:cNvSpPr txBox="1"/>
          <p:nvPr/>
        </p:nvSpPr>
        <p:spPr>
          <a:xfrm>
            <a:off x="5367130" y="692690"/>
            <a:ext cx="6122503" cy="5000728"/>
          </a:xfrm>
          <a:prstGeom prst="rect">
            <a:avLst/>
          </a:prstGeom>
          <a:noFill/>
        </p:spPr>
        <p:txBody>
          <a:bodyPr wrap="square" rtlCol="0">
            <a:spAutoFit/>
          </a:bodyPr>
          <a:lstStyle/>
          <a:p>
            <a:pPr>
              <a:lnSpc>
                <a:spcPct val="200000"/>
              </a:lnSpc>
            </a:pPr>
            <a:r>
              <a:rPr lang="fr-FR" dirty="0"/>
              <a:t>In 2020 a new </a:t>
            </a:r>
            <a:r>
              <a:rPr lang="fr-FR" dirty="0" err="1"/>
              <a:t>medal</a:t>
            </a:r>
            <a:r>
              <a:rPr lang="fr-FR" dirty="0"/>
              <a:t> </a:t>
            </a:r>
            <a:r>
              <a:rPr lang="fr-FR" dirty="0" err="1"/>
              <a:t>was</a:t>
            </a:r>
            <a:r>
              <a:rPr lang="fr-FR" dirty="0"/>
              <a:t> </a:t>
            </a:r>
            <a:r>
              <a:rPr lang="fr-FR" dirty="0" err="1"/>
              <a:t>created</a:t>
            </a:r>
            <a:r>
              <a:rPr lang="fr-FR" dirty="0"/>
              <a:t> to replace the </a:t>
            </a:r>
            <a:r>
              <a:rPr lang="fr-FR" dirty="0" err="1"/>
              <a:t>coat</a:t>
            </a:r>
            <a:r>
              <a:rPr lang="fr-FR" dirty="0"/>
              <a:t> of </a:t>
            </a:r>
            <a:r>
              <a:rPr lang="fr-FR" dirty="0" err="1"/>
              <a:t>arms</a:t>
            </a:r>
            <a:r>
              <a:rPr lang="fr-FR" dirty="0"/>
              <a:t> of the </a:t>
            </a:r>
            <a:r>
              <a:rPr lang="fr-FR" dirty="0" err="1"/>
              <a:t>town</a:t>
            </a:r>
            <a:r>
              <a:rPr lang="fr-FR" dirty="0"/>
              <a:t>.</a:t>
            </a:r>
          </a:p>
          <a:p>
            <a:pPr>
              <a:lnSpc>
                <a:spcPct val="200000"/>
              </a:lnSpc>
            </a:pPr>
            <a:r>
              <a:rPr lang="fr-FR" dirty="0"/>
              <a:t>The new design </a:t>
            </a:r>
            <a:r>
              <a:rPr lang="fr-FR" dirty="0" err="1"/>
              <a:t>features</a:t>
            </a:r>
            <a:r>
              <a:rPr lang="fr-FR" dirty="0"/>
              <a:t> </a:t>
            </a:r>
            <a:r>
              <a:rPr lang="fr-FR" dirty="0" err="1"/>
              <a:t>different</a:t>
            </a:r>
            <a:r>
              <a:rPr lang="fr-FR" dirty="0"/>
              <a:t> </a:t>
            </a:r>
            <a:r>
              <a:rPr lang="fr-FR" dirty="0" err="1"/>
              <a:t>symbols</a:t>
            </a:r>
            <a:r>
              <a:rPr lang="fr-FR" dirty="0"/>
              <a:t> to </a:t>
            </a:r>
            <a:r>
              <a:rPr lang="fr-FR" dirty="0" err="1"/>
              <a:t>represent</a:t>
            </a:r>
            <a:r>
              <a:rPr lang="fr-FR" dirty="0"/>
              <a:t> the </a:t>
            </a:r>
            <a:r>
              <a:rPr lang="fr-FR" dirty="0" err="1"/>
              <a:t>town</a:t>
            </a:r>
            <a:r>
              <a:rPr lang="fr-FR" dirty="0"/>
              <a:t>:</a:t>
            </a:r>
          </a:p>
          <a:p>
            <a:pPr>
              <a:lnSpc>
                <a:spcPct val="200000"/>
              </a:lnSpc>
            </a:pPr>
            <a:r>
              <a:rPr lang="fr-FR" dirty="0"/>
              <a:t>. The </a:t>
            </a:r>
            <a:r>
              <a:rPr lang="fr-FR" dirty="0" err="1"/>
              <a:t>tree</a:t>
            </a:r>
            <a:r>
              <a:rPr lang="fr-FR" dirty="0"/>
              <a:t> </a:t>
            </a:r>
            <a:r>
              <a:rPr lang="fr-FR" dirty="0" err="1"/>
              <a:t>symbolizes</a:t>
            </a:r>
            <a:r>
              <a:rPr lang="fr-FR" dirty="0"/>
              <a:t>  « Ibis » Park and the </a:t>
            </a:r>
            <a:r>
              <a:rPr lang="fr-FR" dirty="0" err="1"/>
              <a:t>highschool</a:t>
            </a:r>
            <a:r>
              <a:rPr lang="fr-FR" dirty="0"/>
              <a:t>, « Le Cèdre ».</a:t>
            </a:r>
          </a:p>
          <a:p>
            <a:pPr>
              <a:lnSpc>
                <a:spcPct val="200000"/>
              </a:lnSpc>
            </a:pPr>
            <a:r>
              <a:rPr lang="fr-FR" dirty="0"/>
              <a:t>. A capital « V » for the first </a:t>
            </a:r>
            <a:r>
              <a:rPr lang="fr-FR" dirty="0" err="1"/>
              <a:t>letter</a:t>
            </a:r>
            <a:r>
              <a:rPr lang="fr-FR" dirty="0"/>
              <a:t> of « Vésinet ». The </a:t>
            </a:r>
            <a:r>
              <a:rPr lang="fr-FR" dirty="0" err="1"/>
              <a:t>colours</a:t>
            </a:r>
            <a:r>
              <a:rPr lang="fr-FR" dirty="0"/>
              <a:t> of the </a:t>
            </a:r>
            <a:r>
              <a:rPr lang="fr-FR" dirty="0" err="1"/>
              <a:t>letter</a:t>
            </a:r>
            <a:r>
              <a:rPr lang="fr-FR" dirty="0"/>
              <a:t> « V » (</a:t>
            </a:r>
            <a:r>
              <a:rPr lang="fr-FR" dirty="0" err="1"/>
              <a:t>blue</a:t>
            </a:r>
            <a:r>
              <a:rPr lang="fr-FR" dirty="0"/>
              <a:t>, white, </a:t>
            </a:r>
            <a:r>
              <a:rPr lang="fr-FR" dirty="0" err="1"/>
              <a:t>red</a:t>
            </a:r>
            <a:r>
              <a:rPr lang="fr-FR" dirty="0"/>
              <a:t>) </a:t>
            </a:r>
            <a:r>
              <a:rPr lang="fr-FR" dirty="0" err="1"/>
              <a:t>represent</a:t>
            </a:r>
            <a:r>
              <a:rPr lang="fr-FR" dirty="0"/>
              <a:t> the flag of France.</a:t>
            </a:r>
          </a:p>
          <a:p>
            <a:pPr>
              <a:lnSpc>
                <a:spcPct val="200000"/>
              </a:lnSpc>
            </a:pPr>
            <a:r>
              <a:rPr lang="fr-FR" dirty="0"/>
              <a:t>. There are </a:t>
            </a:r>
            <a:r>
              <a:rPr lang="fr-FR" dirty="0" err="1"/>
              <a:t>also</a:t>
            </a:r>
            <a:r>
              <a:rPr lang="fr-FR" dirty="0"/>
              <a:t> </a:t>
            </a:r>
            <a:r>
              <a:rPr lang="fr-FR" dirty="0" err="1"/>
              <a:t>flowers</a:t>
            </a:r>
            <a:r>
              <a:rPr lang="fr-FR" dirty="0"/>
              <a:t> </a:t>
            </a:r>
            <a:r>
              <a:rPr lang="fr-FR" dirty="0" err="1"/>
              <a:t>because</a:t>
            </a:r>
            <a:r>
              <a:rPr lang="fr-FR" dirty="0"/>
              <a:t>  Le Vésinet  </a:t>
            </a:r>
            <a:r>
              <a:rPr lang="fr-FR" dirty="0" err="1"/>
              <a:t>is</a:t>
            </a:r>
            <a:r>
              <a:rPr lang="fr-FR" dirty="0"/>
              <a:t> a </a:t>
            </a:r>
            <a:r>
              <a:rPr lang="fr-FR" dirty="0" err="1"/>
              <a:t>flowery</a:t>
            </a:r>
            <a:r>
              <a:rPr lang="fr-FR" dirty="0"/>
              <a:t> </a:t>
            </a:r>
            <a:r>
              <a:rPr lang="fr-FR" dirty="0" err="1"/>
              <a:t>town</a:t>
            </a:r>
            <a:r>
              <a:rPr lang="fr-FR" dirty="0"/>
              <a:t>.</a:t>
            </a:r>
            <a:endParaRPr lang="en-GB" dirty="0"/>
          </a:p>
        </p:txBody>
      </p:sp>
    </p:spTree>
    <p:extLst>
      <p:ext uri="{BB962C8B-B14F-4D97-AF65-F5344CB8AC3E}">
        <p14:creationId xmlns:p14="http://schemas.microsoft.com/office/powerpoint/2010/main" val="2853266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18CDA23-DB08-44C7-99B2-02AEC0CE0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182" y="1267205"/>
            <a:ext cx="4040463" cy="4126430"/>
          </a:xfrm>
          <a:prstGeom prst="rect">
            <a:avLst/>
          </a:prstGeom>
          <a:ln>
            <a:solidFill>
              <a:schemeClr val="tx2">
                <a:lumMod val="50000"/>
              </a:schemeClr>
            </a:solidFill>
          </a:ln>
        </p:spPr>
      </p:pic>
      <p:sp>
        <p:nvSpPr>
          <p:cNvPr id="6" name="ZoneTexte 5">
            <a:extLst>
              <a:ext uri="{FF2B5EF4-FFF2-40B4-BE49-F238E27FC236}">
                <a16:creationId xmlns:a16="http://schemas.microsoft.com/office/drawing/2014/main" id="{321DAE1A-D9AF-438A-96B5-829A96034862}"/>
              </a:ext>
            </a:extLst>
          </p:cNvPr>
          <p:cNvSpPr txBox="1"/>
          <p:nvPr/>
        </p:nvSpPr>
        <p:spPr>
          <a:xfrm>
            <a:off x="8668801" y="5586008"/>
            <a:ext cx="3226904" cy="369332"/>
          </a:xfrm>
          <a:prstGeom prst="rect">
            <a:avLst/>
          </a:prstGeom>
          <a:noFill/>
        </p:spPr>
        <p:txBody>
          <a:bodyPr wrap="square" rtlCol="0">
            <a:spAutoFit/>
          </a:bodyPr>
          <a:lstStyle/>
          <a:p>
            <a:r>
              <a:rPr lang="fr-FR" dirty="0"/>
              <a:t>By Yannis 5</a:t>
            </a:r>
            <a:r>
              <a:rPr lang="fr-FR" baseline="30000" dirty="0"/>
              <a:t>e</a:t>
            </a:r>
            <a:r>
              <a:rPr lang="fr-FR" dirty="0"/>
              <a:t>2</a:t>
            </a:r>
            <a:endParaRPr lang="en-GB" dirty="0"/>
          </a:p>
        </p:txBody>
      </p:sp>
      <p:sp>
        <p:nvSpPr>
          <p:cNvPr id="2" name="ZoneTexte 1">
            <a:extLst>
              <a:ext uri="{FF2B5EF4-FFF2-40B4-BE49-F238E27FC236}">
                <a16:creationId xmlns:a16="http://schemas.microsoft.com/office/drawing/2014/main" id="{3126BC90-9647-49A6-A84F-6B0A169FDE34}"/>
              </a:ext>
            </a:extLst>
          </p:cNvPr>
          <p:cNvSpPr txBox="1"/>
          <p:nvPr/>
        </p:nvSpPr>
        <p:spPr>
          <a:xfrm>
            <a:off x="1400176" y="735321"/>
            <a:ext cx="4695824" cy="5035353"/>
          </a:xfrm>
          <a:prstGeom prst="rect">
            <a:avLst/>
          </a:prstGeom>
          <a:noFill/>
        </p:spPr>
        <p:txBody>
          <a:bodyPr wrap="square" rtlCol="0">
            <a:spAutoFit/>
          </a:bodyPr>
          <a:lstStyle/>
          <a:p>
            <a:pPr>
              <a:lnSpc>
                <a:spcPct val="150000"/>
              </a:lnSpc>
            </a:pPr>
            <a:r>
              <a:rPr lang="fr-FR" dirty="0"/>
              <a:t>In 2020, Le Vésinet </a:t>
            </a:r>
            <a:r>
              <a:rPr lang="fr-FR" dirty="0" err="1"/>
              <a:t>decided</a:t>
            </a:r>
            <a:r>
              <a:rPr lang="fr-FR" dirty="0"/>
              <a:t> to change </a:t>
            </a:r>
            <a:r>
              <a:rPr lang="fr-FR" dirty="0" err="1"/>
              <a:t>its</a:t>
            </a:r>
            <a:r>
              <a:rPr lang="fr-FR" dirty="0"/>
              <a:t> </a:t>
            </a:r>
            <a:r>
              <a:rPr lang="fr-FR" dirty="0" err="1"/>
              <a:t>coat</a:t>
            </a:r>
            <a:r>
              <a:rPr lang="fr-FR" dirty="0"/>
              <a:t> of </a:t>
            </a:r>
            <a:r>
              <a:rPr lang="fr-FR" dirty="0" err="1"/>
              <a:t>arms</a:t>
            </a:r>
            <a:r>
              <a:rPr lang="fr-FR" dirty="0"/>
              <a:t> in </a:t>
            </a:r>
            <a:r>
              <a:rPr lang="fr-FR" dirty="0" err="1"/>
              <a:t>order</a:t>
            </a:r>
            <a:r>
              <a:rPr lang="fr-FR" dirty="0"/>
              <a:t> to replace </a:t>
            </a:r>
            <a:r>
              <a:rPr lang="fr-FR" dirty="0" err="1"/>
              <a:t>it</a:t>
            </a:r>
            <a:r>
              <a:rPr lang="fr-FR" dirty="0"/>
              <a:t> </a:t>
            </a:r>
            <a:r>
              <a:rPr lang="fr-FR" dirty="0" err="1"/>
              <a:t>with</a:t>
            </a:r>
            <a:r>
              <a:rPr lang="fr-FR" dirty="0"/>
              <a:t> a new </a:t>
            </a:r>
            <a:r>
              <a:rPr lang="fr-FR" dirty="0" err="1"/>
              <a:t>medal</a:t>
            </a:r>
            <a:r>
              <a:rPr lang="fr-FR" dirty="0"/>
              <a:t>. </a:t>
            </a:r>
          </a:p>
          <a:p>
            <a:pPr>
              <a:lnSpc>
                <a:spcPct val="150000"/>
              </a:lnSpc>
            </a:pPr>
            <a:r>
              <a:rPr lang="fr-FR" dirty="0"/>
              <a:t>This </a:t>
            </a:r>
            <a:r>
              <a:rPr lang="fr-FR" dirty="0" err="1"/>
              <a:t>event</a:t>
            </a:r>
            <a:r>
              <a:rPr lang="fr-FR" dirty="0"/>
              <a:t> </a:t>
            </a:r>
            <a:r>
              <a:rPr lang="fr-FR" dirty="0" err="1"/>
              <a:t>is</a:t>
            </a:r>
            <a:r>
              <a:rPr lang="fr-FR" dirty="0"/>
              <a:t> </a:t>
            </a:r>
            <a:r>
              <a:rPr lang="fr-FR" dirty="0" err="1"/>
              <a:t>related</a:t>
            </a:r>
            <a:r>
              <a:rPr lang="fr-FR" dirty="0"/>
              <a:t> to the </a:t>
            </a:r>
            <a:r>
              <a:rPr lang="fr-FR" dirty="0" err="1"/>
              <a:t>election</a:t>
            </a:r>
            <a:r>
              <a:rPr lang="fr-FR" dirty="0"/>
              <a:t> of a new </a:t>
            </a:r>
            <a:r>
              <a:rPr lang="fr-FR" dirty="0" err="1"/>
              <a:t>mayor</a:t>
            </a:r>
            <a:r>
              <a:rPr lang="fr-FR" dirty="0"/>
              <a:t> </a:t>
            </a:r>
            <a:r>
              <a:rPr lang="fr-FR" dirty="0" err="1"/>
              <a:t>who</a:t>
            </a:r>
            <a:r>
              <a:rPr lang="fr-FR" dirty="0"/>
              <a:t> </a:t>
            </a:r>
            <a:r>
              <a:rPr lang="fr-FR" dirty="0" err="1"/>
              <a:t>wants</a:t>
            </a:r>
            <a:r>
              <a:rPr lang="fr-FR" dirty="0"/>
              <a:t> to mark </a:t>
            </a:r>
            <a:r>
              <a:rPr lang="fr-FR" dirty="0" err="1"/>
              <a:t>his</a:t>
            </a:r>
            <a:r>
              <a:rPr lang="fr-FR" dirty="0"/>
              <a:t> </a:t>
            </a:r>
            <a:r>
              <a:rPr lang="fr-FR" dirty="0" err="1"/>
              <a:t>territory</a:t>
            </a:r>
            <a:r>
              <a:rPr lang="fr-FR" dirty="0"/>
              <a:t>.</a:t>
            </a:r>
          </a:p>
          <a:p>
            <a:pPr>
              <a:lnSpc>
                <a:spcPct val="150000"/>
              </a:lnSpc>
            </a:pPr>
            <a:r>
              <a:rPr lang="fr-FR" dirty="0"/>
              <a:t>This new </a:t>
            </a:r>
            <a:r>
              <a:rPr lang="fr-FR" dirty="0" err="1"/>
              <a:t>medal</a:t>
            </a:r>
            <a:r>
              <a:rPr lang="fr-FR" dirty="0"/>
              <a:t> </a:t>
            </a:r>
            <a:r>
              <a:rPr lang="fr-FR" dirty="0" err="1"/>
              <a:t>is</a:t>
            </a:r>
            <a:r>
              <a:rPr lang="fr-FR" dirty="0"/>
              <a:t> </a:t>
            </a:r>
            <a:r>
              <a:rPr lang="fr-FR" dirty="0" err="1"/>
              <a:t>intended</a:t>
            </a:r>
            <a:r>
              <a:rPr lang="fr-FR" dirty="0"/>
              <a:t> for all Vésigondins (the </a:t>
            </a:r>
            <a:r>
              <a:rPr lang="fr-FR" dirty="0" err="1"/>
              <a:t>inhabitants</a:t>
            </a:r>
            <a:r>
              <a:rPr lang="fr-FR" dirty="0"/>
              <a:t> of Le Vésinet) </a:t>
            </a:r>
            <a:r>
              <a:rPr lang="fr-FR" dirty="0" err="1"/>
              <a:t>who</a:t>
            </a:r>
            <a:r>
              <a:rPr lang="fr-FR" dirty="0"/>
              <a:t> </a:t>
            </a:r>
            <a:r>
              <a:rPr lang="fr-FR" dirty="0" err="1"/>
              <a:t>could</a:t>
            </a:r>
            <a:r>
              <a:rPr lang="fr-FR" dirty="0"/>
              <a:t> </a:t>
            </a:r>
            <a:r>
              <a:rPr lang="fr-FR" dirty="0" err="1"/>
              <a:t>give</a:t>
            </a:r>
            <a:r>
              <a:rPr lang="fr-FR" dirty="0"/>
              <a:t> </a:t>
            </a:r>
            <a:r>
              <a:rPr lang="fr-FR" dirty="0" err="1"/>
              <a:t>their</a:t>
            </a:r>
            <a:r>
              <a:rPr lang="fr-FR" dirty="0"/>
              <a:t> opinion.</a:t>
            </a:r>
          </a:p>
          <a:p>
            <a:pPr>
              <a:lnSpc>
                <a:spcPct val="150000"/>
              </a:lnSpc>
            </a:pPr>
            <a:r>
              <a:rPr lang="fr-FR" dirty="0" err="1"/>
              <a:t>We</a:t>
            </a:r>
            <a:r>
              <a:rPr lang="fr-FR" dirty="0"/>
              <a:t> can </a:t>
            </a:r>
            <a:r>
              <a:rPr lang="fr-FR" dirty="0" err="1"/>
              <a:t>see</a:t>
            </a:r>
            <a:r>
              <a:rPr lang="fr-FR" dirty="0"/>
              <a:t> </a:t>
            </a:r>
            <a:r>
              <a:rPr lang="fr-FR" dirty="0" err="1"/>
              <a:t>different</a:t>
            </a:r>
            <a:r>
              <a:rPr lang="fr-FR" dirty="0"/>
              <a:t> </a:t>
            </a:r>
            <a:r>
              <a:rPr lang="fr-FR" dirty="0" err="1"/>
              <a:t>elements</a:t>
            </a:r>
            <a:r>
              <a:rPr lang="fr-FR" dirty="0"/>
              <a:t>: a </a:t>
            </a:r>
            <a:r>
              <a:rPr lang="fr-FR" dirty="0" err="1"/>
              <a:t>lake</a:t>
            </a:r>
            <a:r>
              <a:rPr lang="fr-FR" dirty="0"/>
              <a:t> </a:t>
            </a:r>
            <a:r>
              <a:rPr lang="fr-FR" dirty="0" err="1"/>
              <a:t>which</a:t>
            </a:r>
            <a:r>
              <a:rPr lang="fr-FR" dirty="0"/>
              <a:t> </a:t>
            </a:r>
            <a:r>
              <a:rPr lang="fr-FR" dirty="0" err="1"/>
              <a:t>is</a:t>
            </a:r>
            <a:r>
              <a:rPr lang="fr-FR" dirty="0"/>
              <a:t> </a:t>
            </a:r>
            <a:r>
              <a:rPr lang="fr-FR" dirty="0" err="1"/>
              <a:t>typical</a:t>
            </a:r>
            <a:r>
              <a:rPr lang="fr-FR" dirty="0"/>
              <a:t> of Le </a:t>
            </a:r>
            <a:r>
              <a:rPr lang="fr-FR" dirty="0" err="1"/>
              <a:t>vésinet</a:t>
            </a:r>
            <a:r>
              <a:rPr lang="fr-FR" dirty="0"/>
              <a:t>, four </a:t>
            </a:r>
            <a:r>
              <a:rPr lang="fr-FR" dirty="0" err="1"/>
              <a:t>flowers</a:t>
            </a:r>
            <a:r>
              <a:rPr lang="fr-FR" dirty="0"/>
              <a:t> </a:t>
            </a:r>
            <a:r>
              <a:rPr lang="fr-FR" dirty="0" err="1"/>
              <a:t>because</a:t>
            </a:r>
            <a:r>
              <a:rPr lang="fr-FR" dirty="0"/>
              <a:t> the city has won the national </a:t>
            </a:r>
            <a:r>
              <a:rPr lang="fr-FR" dirty="0" err="1"/>
              <a:t>cities</a:t>
            </a:r>
            <a:r>
              <a:rPr lang="fr-FR" dirty="0"/>
              <a:t> </a:t>
            </a:r>
            <a:r>
              <a:rPr lang="fr-FR" dirty="0" err="1"/>
              <a:t>competition</a:t>
            </a:r>
            <a:r>
              <a:rPr lang="fr-FR" dirty="0"/>
              <a:t> of </a:t>
            </a:r>
            <a:r>
              <a:rPr lang="fr-FR" dirty="0" err="1"/>
              <a:t>flowers</a:t>
            </a:r>
            <a:r>
              <a:rPr lang="fr-FR" dirty="0"/>
              <a:t>, </a:t>
            </a:r>
            <a:r>
              <a:rPr lang="fr-FR" dirty="0" err="1"/>
              <a:t>paintbrushes</a:t>
            </a:r>
            <a:r>
              <a:rPr lang="fr-FR" dirty="0"/>
              <a:t> </a:t>
            </a:r>
            <a:r>
              <a:rPr lang="fr-FR" dirty="0" err="1"/>
              <a:t>because</a:t>
            </a:r>
            <a:r>
              <a:rPr lang="fr-FR" dirty="0"/>
              <a:t> </a:t>
            </a:r>
            <a:r>
              <a:rPr lang="fr-FR" dirty="0" err="1"/>
              <a:t>many</a:t>
            </a:r>
            <a:r>
              <a:rPr lang="fr-FR" dirty="0"/>
              <a:t> </a:t>
            </a:r>
            <a:r>
              <a:rPr lang="fr-FR" dirty="0" err="1"/>
              <a:t>painters</a:t>
            </a:r>
            <a:r>
              <a:rPr lang="fr-FR" dirty="0"/>
              <a:t> as De Vlaminck and Utrillo </a:t>
            </a:r>
            <a:r>
              <a:rPr lang="fr-FR" dirty="0" err="1"/>
              <a:t>lived</a:t>
            </a:r>
            <a:r>
              <a:rPr lang="fr-FR" dirty="0"/>
              <a:t> in the city.</a:t>
            </a:r>
            <a:endParaRPr lang="en-GB" dirty="0"/>
          </a:p>
        </p:txBody>
      </p:sp>
    </p:spTree>
    <p:extLst>
      <p:ext uri="{BB962C8B-B14F-4D97-AF65-F5344CB8AC3E}">
        <p14:creationId xmlns:p14="http://schemas.microsoft.com/office/powerpoint/2010/main" val="34547174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8CEE5F6-0369-4439-A62D-D60582FF7335}"/>
              </a:ext>
            </a:extLst>
          </p:cNvPr>
          <p:cNvSpPr txBox="1"/>
          <p:nvPr/>
        </p:nvSpPr>
        <p:spPr>
          <a:xfrm>
            <a:off x="1219198" y="3478696"/>
            <a:ext cx="9183757" cy="2200924"/>
          </a:xfrm>
          <a:prstGeom prst="rect">
            <a:avLst/>
          </a:prstGeom>
          <a:noFill/>
        </p:spPr>
        <p:txBody>
          <a:bodyPr wrap="square" rtlCol="0">
            <a:spAutoFit/>
          </a:bodyPr>
          <a:lstStyle/>
          <a:p>
            <a:pPr algn="ctr">
              <a:lnSpc>
                <a:spcPct val="200000"/>
              </a:lnSpc>
            </a:pP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Thank</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you</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for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watching</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We</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hope</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you</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enjoyed</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your</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visit</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t>
            </a:r>
          </a:p>
          <a:p>
            <a:pPr algn="ctr">
              <a:lnSpc>
                <a:spcPct val="200000"/>
              </a:lnSpc>
            </a:pP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Thank</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you</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to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our</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young</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artists</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for sharing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their</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talent </a:t>
            </a:r>
            <a:r>
              <a:rPr lang="fr-FR" sz="2400" dirty="0" err="1">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with</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us.</a:t>
            </a:r>
          </a:p>
          <a:p>
            <a:pPr algn="ctr">
              <a:lnSpc>
                <a:spcPct val="200000"/>
              </a:lnSpc>
            </a:pP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5</a:t>
            </a:r>
            <a:r>
              <a:rPr lang="fr-FR" sz="2400" baseline="300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e</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1 5</a:t>
            </a:r>
            <a:r>
              <a:rPr lang="fr-FR" sz="2400" baseline="300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e</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2 5</a:t>
            </a:r>
            <a:r>
              <a:rPr lang="fr-FR" sz="2400" baseline="300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e</a:t>
            </a:r>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3</a:t>
            </a:r>
            <a:endParaRPr lang="en-GB"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endParaRPr>
          </a:p>
        </p:txBody>
      </p:sp>
      <p:sp>
        <p:nvSpPr>
          <p:cNvPr id="3" name="Rectangle 2">
            <a:extLst>
              <a:ext uri="{FF2B5EF4-FFF2-40B4-BE49-F238E27FC236}">
                <a16:creationId xmlns:a16="http://schemas.microsoft.com/office/drawing/2014/main" id="{1D8C2544-E7B6-4921-8A3A-323D60A6B6C9}"/>
              </a:ext>
            </a:extLst>
          </p:cNvPr>
          <p:cNvSpPr/>
          <p:nvPr/>
        </p:nvSpPr>
        <p:spPr>
          <a:xfrm>
            <a:off x="2782956" y="1761387"/>
            <a:ext cx="6056243" cy="1200329"/>
          </a:xfrm>
          <a:prstGeom prst="rect">
            <a:avLst/>
          </a:prstGeom>
          <a:noFill/>
        </p:spPr>
        <p:txBody>
          <a:bodyPr wrap="square" lIns="91440" tIns="45720" rIns="91440" bIns="45720">
            <a:spAutoFit/>
          </a:bodyPr>
          <a:lstStyle/>
          <a:p>
            <a:pPr algn="ctr"/>
            <a:r>
              <a:rPr lang="fr-FR" sz="7200" b="1" cap="none" spc="0" dirty="0">
                <a:ln w="12700">
                  <a:solidFill>
                    <a:schemeClr val="accent5"/>
                  </a:solidFill>
                  <a:prstDash val="solid"/>
                </a:ln>
                <a:pattFill prst="ltDnDiag">
                  <a:fgClr>
                    <a:schemeClr val="accent5">
                      <a:lumMod val="60000"/>
                      <a:lumOff val="40000"/>
                    </a:schemeClr>
                  </a:fgClr>
                  <a:bgClr>
                    <a:schemeClr val="bg1"/>
                  </a:bgClr>
                </a:pattFill>
                <a:effectLst/>
                <a:latin typeface="Comic Sans MS" panose="030F0702030302020204" pitchFamily="66" charset="0"/>
              </a:rPr>
              <a:t>THE END</a:t>
            </a:r>
            <a:endParaRPr lang="en-GB" sz="72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15710686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E88328B-0690-46FF-867A-E240C49E8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959" y="1203524"/>
            <a:ext cx="4029075" cy="3629025"/>
          </a:xfrm>
          <a:prstGeom prst="rect">
            <a:avLst/>
          </a:prstGeom>
          <a:ln w="76200">
            <a:solidFill>
              <a:srgbClr val="002060"/>
            </a:solidFill>
          </a:ln>
        </p:spPr>
      </p:pic>
      <p:sp>
        <p:nvSpPr>
          <p:cNvPr id="6" name="ZoneTexte 5">
            <a:extLst>
              <a:ext uri="{FF2B5EF4-FFF2-40B4-BE49-F238E27FC236}">
                <a16:creationId xmlns:a16="http://schemas.microsoft.com/office/drawing/2014/main" id="{1FC912B3-DAAE-4765-8927-F3899BFA7778}"/>
              </a:ext>
            </a:extLst>
          </p:cNvPr>
          <p:cNvSpPr txBox="1"/>
          <p:nvPr/>
        </p:nvSpPr>
        <p:spPr>
          <a:xfrm>
            <a:off x="2390814" y="5166382"/>
            <a:ext cx="2994991" cy="369332"/>
          </a:xfrm>
          <a:prstGeom prst="rect">
            <a:avLst/>
          </a:prstGeom>
          <a:noFill/>
        </p:spPr>
        <p:txBody>
          <a:bodyPr wrap="square" rtlCol="0">
            <a:spAutoFit/>
          </a:bodyPr>
          <a:lstStyle/>
          <a:p>
            <a:r>
              <a:rPr lang="fr-FR" dirty="0"/>
              <a:t>By Anna 5</a:t>
            </a:r>
            <a:r>
              <a:rPr lang="fr-FR" baseline="30000" dirty="0"/>
              <a:t>e</a:t>
            </a:r>
            <a:r>
              <a:rPr lang="fr-FR" dirty="0"/>
              <a:t>3</a:t>
            </a:r>
            <a:endParaRPr lang="en-GB" dirty="0"/>
          </a:p>
        </p:txBody>
      </p:sp>
      <p:sp>
        <p:nvSpPr>
          <p:cNvPr id="7" name="ZoneTexte 6">
            <a:extLst>
              <a:ext uri="{FF2B5EF4-FFF2-40B4-BE49-F238E27FC236}">
                <a16:creationId xmlns:a16="http://schemas.microsoft.com/office/drawing/2014/main" id="{FED9C9D3-BE6B-4157-9210-967BD06F69F5}"/>
              </a:ext>
            </a:extLst>
          </p:cNvPr>
          <p:cNvSpPr txBox="1"/>
          <p:nvPr/>
        </p:nvSpPr>
        <p:spPr>
          <a:xfrm>
            <a:off x="5946612" y="731194"/>
            <a:ext cx="4814154" cy="4619854"/>
          </a:xfrm>
          <a:prstGeom prst="rect">
            <a:avLst/>
          </a:prstGeom>
          <a:noFill/>
        </p:spPr>
        <p:txBody>
          <a:bodyPr wrap="square" rtlCol="0">
            <a:spAutoFit/>
          </a:bodyPr>
          <a:lstStyle/>
          <a:p>
            <a:pPr>
              <a:lnSpc>
                <a:spcPct val="150000"/>
              </a:lnSpc>
            </a:pPr>
            <a:r>
              <a:rPr lang="fr-FR" dirty="0"/>
              <a:t>This </a:t>
            </a:r>
            <a:r>
              <a:rPr lang="fr-FR" dirty="0" err="1"/>
              <a:t>medal</a:t>
            </a:r>
            <a:r>
              <a:rPr lang="fr-FR" dirty="0"/>
              <a:t> </a:t>
            </a:r>
            <a:r>
              <a:rPr lang="fr-FR" dirty="0" err="1"/>
              <a:t>was</a:t>
            </a:r>
            <a:r>
              <a:rPr lang="fr-FR" dirty="0"/>
              <a:t> </a:t>
            </a:r>
            <a:r>
              <a:rPr lang="fr-FR" dirty="0" err="1"/>
              <a:t>created</a:t>
            </a:r>
            <a:r>
              <a:rPr lang="fr-FR" dirty="0"/>
              <a:t> for the people </a:t>
            </a:r>
            <a:r>
              <a:rPr lang="fr-FR" dirty="0" err="1"/>
              <a:t>who</a:t>
            </a:r>
            <a:endParaRPr lang="fr-FR" dirty="0"/>
          </a:p>
          <a:p>
            <a:pPr>
              <a:lnSpc>
                <a:spcPct val="150000"/>
              </a:lnSpc>
            </a:pPr>
            <a:r>
              <a:rPr lang="fr-FR" dirty="0"/>
              <a:t>Live in Le Vésinet.</a:t>
            </a:r>
          </a:p>
          <a:p>
            <a:pPr>
              <a:lnSpc>
                <a:spcPct val="150000"/>
              </a:lnSpc>
            </a:pPr>
            <a:r>
              <a:rPr lang="fr-FR" dirty="0"/>
              <a:t>It </a:t>
            </a:r>
            <a:r>
              <a:rPr lang="fr-FR" dirty="0" err="1"/>
              <a:t>features</a:t>
            </a:r>
            <a:r>
              <a:rPr lang="fr-FR" dirty="0"/>
              <a:t> </a:t>
            </a:r>
            <a:r>
              <a:rPr lang="fr-FR" dirty="0" err="1"/>
              <a:t>three</a:t>
            </a:r>
            <a:r>
              <a:rPr lang="fr-FR" dirty="0"/>
              <a:t> </a:t>
            </a:r>
            <a:r>
              <a:rPr lang="fr-FR" dirty="0" err="1"/>
              <a:t>emblems</a:t>
            </a:r>
            <a:r>
              <a:rPr lang="fr-FR" dirty="0"/>
              <a:t> to </a:t>
            </a:r>
            <a:r>
              <a:rPr lang="fr-FR" dirty="0" err="1"/>
              <a:t>represent</a:t>
            </a:r>
            <a:r>
              <a:rPr lang="fr-FR" dirty="0"/>
              <a:t> the nature and </a:t>
            </a:r>
            <a:r>
              <a:rPr lang="fr-FR" dirty="0" err="1"/>
              <a:t>animals</a:t>
            </a:r>
            <a:r>
              <a:rPr lang="fr-FR" dirty="0"/>
              <a:t> </a:t>
            </a:r>
            <a:r>
              <a:rPr lang="fr-FR" dirty="0" err="1"/>
              <a:t>found</a:t>
            </a:r>
            <a:r>
              <a:rPr lang="fr-FR" dirty="0"/>
              <a:t> </a:t>
            </a:r>
            <a:r>
              <a:rPr lang="fr-FR" dirty="0" err="1"/>
              <a:t>around</a:t>
            </a:r>
            <a:r>
              <a:rPr lang="fr-FR" dirty="0"/>
              <a:t> the </a:t>
            </a:r>
            <a:r>
              <a:rPr lang="fr-FR" dirty="0" err="1"/>
              <a:t>lakes</a:t>
            </a:r>
            <a:r>
              <a:rPr lang="fr-FR" dirty="0"/>
              <a:t>.</a:t>
            </a:r>
          </a:p>
          <a:p>
            <a:pPr>
              <a:lnSpc>
                <a:spcPct val="150000"/>
              </a:lnSpc>
            </a:pPr>
            <a:r>
              <a:rPr lang="fr-FR" dirty="0"/>
              <a:t>Le Vésinet has </a:t>
            </a:r>
            <a:r>
              <a:rPr lang="fr-FR" dirty="0" err="1"/>
              <a:t>many</a:t>
            </a:r>
            <a:r>
              <a:rPr lang="fr-FR" dirty="0"/>
              <a:t> </a:t>
            </a:r>
            <a:r>
              <a:rPr lang="fr-FR" dirty="0" err="1"/>
              <a:t>lakes</a:t>
            </a:r>
            <a:r>
              <a:rPr lang="fr-FR" dirty="0"/>
              <a:t>: « Lac des Ibis », </a:t>
            </a:r>
          </a:p>
          <a:p>
            <a:pPr>
              <a:lnSpc>
                <a:spcPct val="150000"/>
              </a:lnSpc>
            </a:pPr>
            <a:r>
              <a:rPr lang="fr-FR" dirty="0"/>
              <a:t>« Lac Inférieur », … </a:t>
            </a:r>
            <a:r>
              <a:rPr lang="fr-FR" dirty="0" err="1"/>
              <a:t>where</a:t>
            </a:r>
            <a:r>
              <a:rPr lang="fr-FR" dirty="0"/>
              <a:t> </a:t>
            </a:r>
            <a:r>
              <a:rPr lang="fr-FR" dirty="0" err="1"/>
              <a:t>we</a:t>
            </a:r>
            <a:r>
              <a:rPr lang="fr-FR" dirty="0"/>
              <a:t> can </a:t>
            </a:r>
            <a:r>
              <a:rPr lang="fr-FR" dirty="0" err="1"/>
              <a:t>see</a:t>
            </a:r>
            <a:r>
              <a:rPr lang="fr-FR" dirty="0"/>
              <a:t> lots of </a:t>
            </a:r>
            <a:r>
              <a:rPr lang="fr-FR" dirty="0" err="1"/>
              <a:t>animals</a:t>
            </a:r>
            <a:r>
              <a:rPr lang="fr-FR" dirty="0"/>
              <a:t> </a:t>
            </a:r>
            <a:r>
              <a:rPr lang="fr-FR" dirty="0" err="1"/>
              <a:t>such</a:t>
            </a:r>
            <a:r>
              <a:rPr lang="fr-FR" dirty="0"/>
              <a:t> as </a:t>
            </a:r>
            <a:r>
              <a:rPr lang="fr-FR" dirty="0" err="1"/>
              <a:t>ducks</a:t>
            </a:r>
            <a:r>
              <a:rPr lang="fr-FR" dirty="0"/>
              <a:t> and </a:t>
            </a:r>
            <a:r>
              <a:rPr lang="fr-FR" dirty="0" err="1"/>
              <a:t>butterflies</a:t>
            </a:r>
            <a:r>
              <a:rPr lang="fr-FR" dirty="0"/>
              <a:t> (as on </a:t>
            </a:r>
          </a:p>
          <a:p>
            <a:pPr>
              <a:lnSpc>
                <a:spcPct val="150000"/>
              </a:lnSpc>
            </a:pPr>
            <a:r>
              <a:rPr lang="fr-FR" dirty="0" err="1"/>
              <a:t>this</a:t>
            </a:r>
            <a:r>
              <a:rPr lang="fr-FR" dirty="0"/>
              <a:t> </a:t>
            </a:r>
            <a:r>
              <a:rPr lang="fr-FR" dirty="0" err="1"/>
              <a:t>medal</a:t>
            </a:r>
            <a:r>
              <a:rPr lang="fr-FR" dirty="0"/>
              <a:t>) but </a:t>
            </a:r>
            <a:r>
              <a:rPr lang="fr-FR" dirty="0" err="1"/>
              <a:t>also</a:t>
            </a:r>
            <a:r>
              <a:rPr lang="fr-FR" dirty="0"/>
              <a:t> </a:t>
            </a:r>
            <a:r>
              <a:rPr lang="fr-FR" dirty="0" err="1"/>
              <a:t>squirrels</a:t>
            </a:r>
            <a:r>
              <a:rPr lang="fr-FR" dirty="0"/>
              <a:t>, </a:t>
            </a:r>
            <a:r>
              <a:rPr lang="fr-FR" dirty="0" err="1"/>
              <a:t>geese</a:t>
            </a:r>
            <a:r>
              <a:rPr lang="fr-FR" dirty="0"/>
              <a:t>, </a:t>
            </a:r>
            <a:r>
              <a:rPr lang="fr-FR" dirty="0" err="1"/>
              <a:t>snails</a:t>
            </a:r>
            <a:r>
              <a:rPr lang="fr-FR" dirty="0"/>
              <a:t>…</a:t>
            </a:r>
          </a:p>
          <a:p>
            <a:pPr>
              <a:lnSpc>
                <a:spcPct val="150000"/>
              </a:lnSpc>
            </a:pPr>
            <a:r>
              <a:rPr lang="fr-FR" dirty="0"/>
              <a:t>This </a:t>
            </a:r>
            <a:r>
              <a:rPr lang="fr-FR" dirty="0" err="1"/>
              <a:t>medal</a:t>
            </a:r>
            <a:r>
              <a:rPr lang="fr-FR" dirty="0"/>
              <a:t> </a:t>
            </a:r>
            <a:r>
              <a:rPr lang="fr-FR" dirty="0" err="1"/>
              <a:t>is</a:t>
            </a:r>
            <a:r>
              <a:rPr lang="fr-FR" dirty="0"/>
              <a:t> for all the people </a:t>
            </a:r>
            <a:r>
              <a:rPr lang="fr-FR" dirty="0" err="1"/>
              <a:t>who</a:t>
            </a:r>
            <a:r>
              <a:rPr lang="fr-FR" dirty="0"/>
              <a:t> </a:t>
            </a:r>
            <a:r>
              <a:rPr lang="fr-FR" dirty="0" err="1"/>
              <a:t>settle</a:t>
            </a:r>
            <a:r>
              <a:rPr lang="fr-FR" dirty="0"/>
              <a:t> in </a:t>
            </a:r>
          </a:p>
          <a:p>
            <a:pPr>
              <a:lnSpc>
                <a:spcPct val="150000"/>
              </a:lnSpc>
            </a:pPr>
            <a:r>
              <a:rPr lang="fr-FR" dirty="0"/>
              <a:t>Le Vésinet </a:t>
            </a:r>
            <a:r>
              <a:rPr lang="fr-FR" dirty="0" err="1"/>
              <a:t>with</a:t>
            </a:r>
            <a:r>
              <a:rPr lang="fr-FR" dirty="0"/>
              <a:t> </a:t>
            </a:r>
            <a:r>
              <a:rPr lang="fr-FR" dirty="0" err="1"/>
              <a:t>their</a:t>
            </a:r>
            <a:r>
              <a:rPr lang="fr-FR" dirty="0"/>
              <a:t> </a:t>
            </a:r>
            <a:r>
              <a:rPr lang="fr-FR" dirty="0" err="1"/>
              <a:t>family</a:t>
            </a:r>
            <a:r>
              <a:rPr lang="fr-FR" dirty="0"/>
              <a:t>. This </a:t>
            </a:r>
            <a:r>
              <a:rPr lang="fr-FR" dirty="0" err="1"/>
              <a:t>is</a:t>
            </a:r>
            <a:r>
              <a:rPr lang="fr-FR" dirty="0"/>
              <a:t> a gift </a:t>
            </a:r>
            <a:r>
              <a:rPr lang="fr-FR" dirty="0" err="1"/>
              <a:t>from</a:t>
            </a:r>
            <a:r>
              <a:rPr lang="fr-FR" dirty="0"/>
              <a:t> </a:t>
            </a:r>
          </a:p>
          <a:p>
            <a:pPr>
              <a:lnSpc>
                <a:spcPct val="150000"/>
              </a:lnSpc>
            </a:pPr>
            <a:r>
              <a:rPr lang="fr-FR" dirty="0"/>
              <a:t>the city to </a:t>
            </a:r>
            <a:r>
              <a:rPr lang="fr-FR" dirty="0" err="1"/>
              <a:t>thank</a:t>
            </a:r>
            <a:r>
              <a:rPr lang="fr-FR" dirty="0"/>
              <a:t> </a:t>
            </a:r>
            <a:r>
              <a:rPr lang="fr-FR" dirty="0" err="1"/>
              <a:t>them</a:t>
            </a:r>
            <a:r>
              <a:rPr lang="fr-FR" dirty="0"/>
              <a:t> for </a:t>
            </a:r>
            <a:r>
              <a:rPr lang="fr-FR" dirty="0" err="1"/>
              <a:t>choosing</a:t>
            </a:r>
            <a:r>
              <a:rPr lang="fr-FR" dirty="0"/>
              <a:t> </a:t>
            </a:r>
            <a:r>
              <a:rPr lang="fr-FR" dirty="0" err="1"/>
              <a:t>this</a:t>
            </a:r>
            <a:r>
              <a:rPr lang="fr-FR" dirty="0"/>
              <a:t> </a:t>
            </a:r>
            <a:r>
              <a:rPr lang="fr-FR" dirty="0" err="1"/>
              <a:t>town</a:t>
            </a:r>
            <a:r>
              <a:rPr lang="fr-FR" dirty="0"/>
              <a:t>.</a:t>
            </a:r>
            <a:endParaRPr lang="en-GB" dirty="0"/>
          </a:p>
        </p:txBody>
      </p:sp>
    </p:spTree>
    <p:extLst>
      <p:ext uri="{BB962C8B-B14F-4D97-AF65-F5344CB8AC3E}">
        <p14:creationId xmlns:p14="http://schemas.microsoft.com/office/powerpoint/2010/main" val="32313828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286D971-63A1-4270-9EC0-BB03D4927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322186" y="1398782"/>
            <a:ext cx="3819525" cy="3714750"/>
          </a:xfrm>
          <a:prstGeom prst="rect">
            <a:avLst/>
          </a:prstGeom>
          <a:ln w="57150">
            <a:solidFill>
              <a:srgbClr val="C00000"/>
            </a:solidFill>
          </a:ln>
        </p:spPr>
      </p:pic>
      <p:sp>
        <p:nvSpPr>
          <p:cNvPr id="6" name="ZoneTexte 5">
            <a:extLst>
              <a:ext uri="{FF2B5EF4-FFF2-40B4-BE49-F238E27FC236}">
                <a16:creationId xmlns:a16="http://schemas.microsoft.com/office/drawing/2014/main" id="{2855A7BA-61D3-4F51-8C27-00F8B5F3A3F8}"/>
              </a:ext>
            </a:extLst>
          </p:cNvPr>
          <p:cNvSpPr txBox="1"/>
          <p:nvPr/>
        </p:nvSpPr>
        <p:spPr>
          <a:xfrm>
            <a:off x="8349905" y="5788790"/>
            <a:ext cx="3021496" cy="369332"/>
          </a:xfrm>
          <a:prstGeom prst="rect">
            <a:avLst/>
          </a:prstGeom>
          <a:noFill/>
        </p:spPr>
        <p:txBody>
          <a:bodyPr wrap="square" rtlCol="0">
            <a:spAutoFit/>
          </a:bodyPr>
          <a:lstStyle/>
          <a:p>
            <a:r>
              <a:rPr lang="fr-FR" dirty="0">
                <a:solidFill>
                  <a:srgbClr val="C00000"/>
                </a:solidFill>
              </a:rPr>
              <a:t>     By Antoine 5</a:t>
            </a:r>
            <a:r>
              <a:rPr lang="fr-FR" baseline="30000" dirty="0">
                <a:solidFill>
                  <a:srgbClr val="C00000"/>
                </a:solidFill>
              </a:rPr>
              <a:t>e</a:t>
            </a:r>
            <a:r>
              <a:rPr lang="fr-FR" dirty="0">
                <a:solidFill>
                  <a:srgbClr val="C00000"/>
                </a:solidFill>
              </a:rPr>
              <a:t>1</a:t>
            </a:r>
            <a:endParaRPr lang="en-GB" dirty="0">
              <a:solidFill>
                <a:srgbClr val="C00000"/>
              </a:solidFill>
            </a:endParaRPr>
          </a:p>
        </p:txBody>
      </p:sp>
      <p:sp>
        <p:nvSpPr>
          <p:cNvPr id="8" name="ZoneTexte 7">
            <a:extLst>
              <a:ext uri="{FF2B5EF4-FFF2-40B4-BE49-F238E27FC236}">
                <a16:creationId xmlns:a16="http://schemas.microsoft.com/office/drawing/2014/main" id="{FEE19DA9-F6C5-4BDD-98E1-6DCD295240B8}"/>
              </a:ext>
            </a:extLst>
          </p:cNvPr>
          <p:cNvSpPr txBox="1"/>
          <p:nvPr/>
        </p:nvSpPr>
        <p:spPr>
          <a:xfrm>
            <a:off x="1759527" y="1586789"/>
            <a:ext cx="3714751" cy="3338735"/>
          </a:xfrm>
          <a:prstGeom prst="rect">
            <a:avLst/>
          </a:prstGeom>
          <a:noFill/>
        </p:spPr>
        <p:txBody>
          <a:bodyPr wrap="square" rtlCol="0">
            <a:spAutoFit/>
          </a:bodyPr>
          <a:lstStyle/>
          <a:p>
            <a:pPr>
              <a:lnSpc>
                <a:spcPct val="200000"/>
              </a:lnSpc>
            </a:pPr>
            <a:r>
              <a:rPr lang="fr-FR" dirty="0"/>
              <a:t>This </a:t>
            </a:r>
            <a:r>
              <a:rPr lang="fr-FR" dirty="0" err="1"/>
              <a:t>medal</a:t>
            </a:r>
            <a:r>
              <a:rPr lang="fr-FR" dirty="0"/>
              <a:t> shows a bicycle to </a:t>
            </a:r>
            <a:r>
              <a:rPr lang="fr-FR" dirty="0" err="1"/>
              <a:t>commemorate</a:t>
            </a:r>
            <a:r>
              <a:rPr lang="fr-FR" dirty="0"/>
              <a:t> the </a:t>
            </a:r>
            <a:r>
              <a:rPr lang="fr-FR" dirty="0" err="1"/>
              <a:t>centenary</a:t>
            </a:r>
            <a:r>
              <a:rPr lang="fr-FR" dirty="0"/>
              <a:t> of the </a:t>
            </a:r>
            <a:r>
              <a:rPr lang="fr-FR" dirty="0" err="1"/>
              <a:t>departure</a:t>
            </a:r>
            <a:r>
              <a:rPr lang="fr-FR" dirty="0"/>
              <a:t> of the « Tour de France » </a:t>
            </a:r>
            <a:r>
              <a:rPr lang="fr-FR" dirty="0" err="1"/>
              <a:t>from</a:t>
            </a:r>
            <a:r>
              <a:rPr lang="fr-FR" dirty="0"/>
              <a:t> Le Vésinet in 1925. This </a:t>
            </a:r>
            <a:r>
              <a:rPr lang="fr-FR" dirty="0" err="1"/>
              <a:t>medal</a:t>
            </a:r>
            <a:r>
              <a:rPr lang="fr-FR" dirty="0"/>
              <a:t> </a:t>
            </a:r>
            <a:r>
              <a:rPr lang="fr-FR" dirty="0" err="1"/>
              <a:t>is</a:t>
            </a:r>
            <a:r>
              <a:rPr lang="fr-FR" dirty="0"/>
              <a:t> </a:t>
            </a:r>
            <a:r>
              <a:rPr lang="fr-FR" dirty="0" err="1"/>
              <a:t>given</a:t>
            </a:r>
            <a:r>
              <a:rPr lang="fr-FR" dirty="0"/>
              <a:t> to sportsmen </a:t>
            </a:r>
            <a:r>
              <a:rPr lang="fr-FR" dirty="0" err="1"/>
              <a:t>when</a:t>
            </a:r>
            <a:r>
              <a:rPr lang="fr-FR" dirty="0"/>
              <a:t> </a:t>
            </a:r>
            <a:r>
              <a:rPr lang="fr-FR" dirty="0" err="1"/>
              <a:t>winning</a:t>
            </a:r>
            <a:r>
              <a:rPr lang="fr-FR" dirty="0"/>
              <a:t> a </a:t>
            </a:r>
            <a:r>
              <a:rPr lang="fr-FR" dirty="0" err="1"/>
              <a:t>competition</a:t>
            </a:r>
            <a:r>
              <a:rPr lang="fr-FR" dirty="0"/>
              <a:t>.</a:t>
            </a:r>
            <a:endParaRPr lang="en-GB" dirty="0"/>
          </a:p>
        </p:txBody>
      </p:sp>
    </p:spTree>
    <p:extLst>
      <p:ext uri="{BB962C8B-B14F-4D97-AF65-F5344CB8AC3E}">
        <p14:creationId xmlns:p14="http://schemas.microsoft.com/office/powerpoint/2010/main" val="17568019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8441445-1BAF-4F2D-8FC6-448EC3FB1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975" y="1399310"/>
            <a:ext cx="3362023" cy="3374204"/>
          </a:xfrm>
          <a:prstGeom prst="rect">
            <a:avLst/>
          </a:prstGeom>
          <a:ln w="38100">
            <a:solidFill>
              <a:srgbClr val="00B050"/>
            </a:solidFill>
          </a:ln>
        </p:spPr>
      </p:pic>
      <p:sp>
        <p:nvSpPr>
          <p:cNvPr id="6" name="ZoneTexte 5">
            <a:extLst>
              <a:ext uri="{FF2B5EF4-FFF2-40B4-BE49-F238E27FC236}">
                <a16:creationId xmlns:a16="http://schemas.microsoft.com/office/drawing/2014/main" id="{CF39199B-D0FD-4836-8DDD-13A2CF7A23EC}"/>
              </a:ext>
            </a:extLst>
          </p:cNvPr>
          <p:cNvSpPr txBox="1"/>
          <p:nvPr/>
        </p:nvSpPr>
        <p:spPr>
          <a:xfrm>
            <a:off x="778866" y="5089358"/>
            <a:ext cx="2891459" cy="369332"/>
          </a:xfrm>
          <a:prstGeom prst="rect">
            <a:avLst/>
          </a:prstGeom>
          <a:noFill/>
        </p:spPr>
        <p:txBody>
          <a:bodyPr wrap="square" rtlCol="0">
            <a:spAutoFit/>
          </a:bodyPr>
          <a:lstStyle/>
          <a:p>
            <a:r>
              <a:rPr lang="fr-FR" dirty="0"/>
              <a:t>                              </a:t>
            </a:r>
            <a:r>
              <a:rPr lang="fr-FR" dirty="0">
                <a:solidFill>
                  <a:srgbClr val="00B050"/>
                </a:solidFill>
              </a:rPr>
              <a:t>Arnaud 5</a:t>
            </a:r>
            <a:r>
              <a:rPr lang="fr-FR" baseline="30000" dirty="0">
                <a:solidFill>
                  <a:srgbClr val="00B050"/>
                </a:solidFill>
              </a:rPr>
              <a:t>e</a:t>
            </a:r>
            <a:r>
              <a:rPr lang="fr-FR" dirty="0">
                <a:solidFill>
                  <a:srgbClr val="00B050"/>
                </a:solidFill>
              </a:rPr>
              <a:t>2</a:t>
            </a:r>
            <a:endParaRPr lang="en-GB" dirty="0">
              <a:solidFill>
                <a:srgbClr val="00B050"/>
              </a:solidFill>
            </a:endParaRPr>
          </a:p>
        </p:txBody>
      </p:sp>
      <p:sp>
        <p:nvSpPr>
          <p:cNvPr id="7" name="ZoneTexte 6">
            <a:extLst>
              <a:ext uri="{FF2B5EF4-FFF2-40B4-BE49-F238E27FC236}">
                <a16:creationId xmlns:a16="http://schemas.microsoft.com/office/drawing/2014/main" id="{37F0998D-779E-4DC7-BE4B-1D2C14058A15}"/>
              </a:ext>
            </a:extLst>
          </p:cNvPr>
          <p:cNvSpPr txBox="1"/>
          <p:nvPr/>
        </p:nvSpPr>
        <p:spPr>
          <a:xfrm>
            <a:off x="5832764" y="1711356"/>
            <a:ext cx="5680364" cy="2750112"/>
          </a:xfrm>
          <a:prstGeom prst="rect">
            <a:avLst/>
          </a:prstGeom>
          <a:noFill/>
        </p:spPr>
        <p:txBody>
          <a:bodyPr wrap="square" rtlCol="0">
            <a:spAutoFit/>
          </a:bodyPr>
          <a:lstStyle/>
          <a:p>
            <a:pPr>
              <a:lnSpc>
                <a:spcPct val="250000"/>
              </a:lnSpc>
            </a:pPr>
            <a:r>
              <a:rPr lang="fr-FR" dirty="0" err="1"/>
              <a:t>Here</a:t>
            </a:r>
            <a:r>
              <a:rPr lang="fr-FR" dirty="0"/>
              <a:t> </a:t>
            </a:r>
            <a:r>
              <a:rPr lang="fr-FR" dirty="0" err="1"/>
              <a:t>is</a:t>
            </a:r>
            <a:r>
              <a:rPr lang="fr-FR" dirty="0"/>
              <a:t> the new </a:t>
            </a:r>
            <a:r>
              <a:rPr lang="fr-FR" dirty="0" err="1"/>
              <a:t>medal</a:t>
            </a:r>
            <a:r>
              <a:rPr lang="fr-FR" dirty="0"/>
              <a:t> of Le Vésinet </a:t>
            </a:r>
            <a:r>
              <a:rPr lang="fr-FR" dirty="0" err="1"/>
              <a:t>which</a:t>
            </a:r>
            <a:r>
              <a:rPr lang="fr-FR" dirty="0"/>
              <a:t> </a:t>
            </a:r>
            <a:r>
              <a:rPr lang="fr-FR" dirty="0" err="1"/>
              <a:t>is</a:t>
            </a:r>
            <a:r>
              <a:rPr lang="fr-FR" dirty="0"/>
              <a:t> </a:t>
            </a:r>
            <a:r>
              <a:rPr lang="fr-FR" dirty="0" err="1"/>
              <a:t>intended</a:t>
            </a:r>
            <a:r>
              <a:rPr lang="fr-FR" dirty="0"/>
              <a:t> for the </a:t>
            </a:r>
            <a:r>
              <a:rPr lang="fr-FR" dirty="0" err="1"/>
              <a:t>inhabitants</a:t>
            </a:r>
            <a:r>
              <a:rPr lang="fr-FR" dirty="0"/>
              <a:t> of the city. In the middle </a:t>
            </a:r>
            <a:r>
              <a:rPr lang="fr-FR" dirty="0" err="1"/>
              <a:t>it</a:t>
            </a:r>
            <a:r>
              <a:rPr lang="fr-FR" dirty="0"/>
              <a:t> </a:t>
            </a:r>
            <a:r>
              <a:rPr lang="fr-FR" dirty="0" err="1"/>
              <a:t>represents</a:t>
            </a:r>
            <a:r>
              <a:rPr lang="fr-FR" dirty="0"/>
              <a:t> the </a:t>
            </a:r>
            <a:r>
              <a:rPr lang="fr-FR" dirty="0" err="1"/>
              <a:t>town</a:t>
            </a:r>
            <a:r>
              <a:rPr lang="fr-FR" dirty="0"/>
              <a:t> hall of Le Vésinet. </a:t>
            </a:r>
            <a:r>
              <a:rPr lang="fr-FR" dirty="0" err="1"/>
              <a:t>We</a:t>
            </a:r>
            <a:r>
              <a:rPr lang="fr-FR" dirty="0"/>
              <a:t> </a:t>
            </a:r>
            <a:r>
              <a:rPr lang="fr-FR" dirty="0" err="1"/>
              <a:t>changed</a:t>
            </a:r>
            <a:r>
              <a:rPr lang="fr-FR" dirty="0"/>
              <a:t> the </a:t>
            </a:r>
            <a:r>
              <a:rPr lang="fr-FR" dirty="0" err="1"/>
              <a:t>medal</a:t>
            </a:r>
            <a:r>
              <a:rPr lang="fr-FR" dirty="0"/>
              <a:t> </a:t>
            </a:r>
            <a:r>
              <a:rPr lang="fr-FR" dirty="0" err="1"/>
              <a:t>because</a:t>
            </a:r>
            <a:r>
              <a:rPr lang="fr-FR" dirty="0"/>
              <a:t> the </a:t>
            </a:r>
            <a:r>
              <a:rPr lang="fr-FR" dirty="0" err="1"/>
              <a:t>other</a:t>
            </a:r>
            <a:r>
              <a:rPr lang="fr-FR" dirty="0"/>
              <a:t> one </a:t>
            </a:r>
            <a:r>
              <a:rPr lang="fr-FR" dirty="0" err="1"/>
              <a:t>was</a:t>
            </a:r>
            <a:r>
              <a:rPr lang="fr-FR" dirty="0"/>
              <a:t>  </a:t>
            </a:r>
            <a:r>
              <a:rPr lang="fr-FR" dirty="0" err="1"/>
              <a:t>too</a:t>
            </a:r>
            <a:r>
              <a:rPr lang="fr-FR" dirty="0"/>
              <a:t> </a:t>
            </a:r>
            <a:r>
              <a:rPr lang="fr-FR" dirty="0" err="1"/>
              <a:t>old</a:t>
            </a:r>
            <a:r>
              <a:rPr lang="fr-FR" dirty="0"/>
              <a:t>.</a:t>
            </a:r>
            <a:endParaRPr lang="en-GB" dirty="0"/>
          </a:p>
        </p:txBody>
      </p:sp>
    </p:spTree>
    <p:extLst>
      <p:ext uri="{BB962C8B-B14F-4D97-AF65-F5344CB8AC3E}">
        <p14:creationId xmlns:p14="http://schemas.microsoft.com/office/powerpoint/2010/main" val="2845001677"/>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A95827-A7B0-46C2-A54B-44F2FF72C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049" y="1339450"/>
            <a:ext cx="3790950" cy="3867150"/>
          </a:xfrm>
          <a:prstGeom prst="rect">
            <a:avLst/>
          </a:prstGeom>
          <a:ln w="38100">
            <a:solidFill>
              <a:schemeClr val="tx1"/>
            </a:solidFill>
          </a:ln>
        </p:spPr>
      </p:pic>
      <p:sp>
        <p:nvSpPr>
          <p:cNvPr id="4" name="Rectangle 3">
            <a:extLst>
              <a:ext uri="{FF2B5EF4-FFF2-40B4-BE49-F238E27FC236}">
                <a16:creationId xmlns:a16="http://schemas.microsoft.com/office/drawing/2014/main" id="{44ECA39C-E578-4879-9ADE-98EE66E660D8}"/>
              </a:ext>
            </a:extLst>
          </p:cNvPr>
          <p:cNvSpPr/>
          <p:nvPr/>
        </p:nvSpPr>
        <p:spPr>
          <a:xfrm>
            <a:off x="526473" y="304800"/>
            <a:ext cx="6385930" cy="6445164"/>
          </a:xfrm>
          <a:prstGeom prst="rect">
            <a:avLst/>
          </a:prstGeom>
        </p:spPr>
        <p:txBody>
          <a:bodyPr wrap="square">
            <a:spAutoFit/>
          </a:bodyPr>
          <a:lstStyle/>
          <a:p>
            <a:pPr>
              <a:lnSpc>
                <a:spcPct val="150000"/>
              </a:lnSpc>
            </a:pPr>
            <a:r>
              <a:rPr lang="en-GB" dirty="0">
                <a:ea typeface="Times New Roman" panose="02020603050405020304" pitchFamily="18" charset="0"/>
              </a:rPr>
              <a:t>Hello I’m Benjamin B. a reporter from the Newspapers</a:t>
            </a:r>
          </a:p>
          <a:p>
            <a:pPr>
              <a:lnSpc>
                <a:spcPct val="150000"/>
              </a:lnSpc>
            </a:pPr>
            <a:r>
              <a:rPr lang="en-GB" dirty="0">
                <a:ea typeface="Times New Roman" panose="02020603050405020304" pitchFamily="18" charset="0"/>
              </a:rPr>
              <a:t> “Le </a:t>
            </a:r>
            <a:r>
              <a:rPr lang="en-GB" dirty="0" err="1">
                <a:ea typeface="Times New Roman" panose="02020603050405020304" pitchFamily="18" charset="0"/>
              </a:rPr>
              <a:t>Vésinet</a:t>
            </a:r>
            <a:r>
              <a:rPr lang="en-GB" dirty="0">
                <a:ea typeface="Times New Roman" panose="02020603050405020304" pitchFamily="18" charset="0"/>
              </a:rPr>
              <a:t>”. Today’s article will be about the new medal of Le </a:t>
            </a:r>
            <a:r>
              <a:rPr lang="en-GB" dirty="0" err="1">
                <a:ea typeface="Times New Roman" panose="02020603050405020304" pitchFamily="18" charset="0"/>
              </a:rPr>
              <a:t>Vésinet</a:t>
            </a:r>
            <a:r>
              <a:rPr lang="en-GB" dirty="0">
                <a:ea typeface="Times New Roman" panose="02020603050405020304" pitchFamily="18" charset="0"/>
              </a:rPr>
              <a:t>. The new medal has a stag on it as you can see. There is also the flag of our country. Behind the stag there are flames and trees, if you really have good eyes you can see that it is written "In honour of the stag which lost his life to save ten kids”. I will tell you the story of our new medal. It was on February 15th, the fire started when somebody threw a cigarette in the forest, but in the forest there were 10 kids playing football . The fire spread rapidly and became a blaze . The stag which felt the danger ran to escape the fire . But when it heard the kids crying , it chose to save their lives instead of its. The stag took the 10 kids on his back and ran as fast as it could and saved the 10 kids. Sadly, the stag died because it had lots of burn marks and also from asphyxiation. This is why we dedicated this medal to our hero, the stag .</a:t>
            </a:r>
            <a:endParaRPr lang="en-GB" dirty="0"/>
          </a:p>
        </p:txBody>
      </p:sp>
      <p:sp>
        <p:nvSpPr>
          <p:cNvPr id="5" name="ZoneTexte 4">
            <a:extLst>
              <a:ext uri="{FF2B5EF4-FFF2-40B4-BE49-F238E27FC236}">
                <a16:creationId xmlns:a16="http://schemas.microsoft.com/office/drawing/2014/main" id="{97E1D451-1DC4-4309-BE58-5F33233E59B6}"/>
              </a:ext>
            </a:extLst>
          </p:cNvPr>
          <p:cNvSpPr txBox="1"/>
          <p:nvPr/>
        </p:nvSpPr>
        <p:spPr>
          <a:xfrm>
            <a:off x="8687816" y="5506163"/>
            <a:ext cx="2504661" cy="369332"/>
          </a:xfrm>
          <a:prstGeom prst="rect">
            <a:avLst/>
          </a:prstGeom>
          <a:noFill/>
        </p:spPr>
        <p:txBody>
          <a:bodyPr wrap="square" rtlCol="0">
            <a:spAutoFit/>
          </a:bodyPr>
          <a:lstStyle/>
          <a:p>
            <a:r>
              <a:rPr lang="fr-FR" dirty="0"/>
              <a:t>By Benjamin 5</a:t>
            </a:r>
            <a:r>
              <a:rPr lang="fr-FR" baseline="30000" dirty="0"/>
              <a:t>e</a:t>
            </a:r>
            <a:r>
              <a:rPr lang="fr-FR" dirty="0"/>
              <a:t>2</a:t>
            </a:r>
            <a:endParaRPr lang="en-GB" dirty="0"/>
          </a:p>
        </p:txBody>
      </p:sp>
    </p:spTree>
    <p:extLst>
      <p:ext uri="{BB962C8B-B14F-4D97-AF65-F5344CB8AC3E}">
        <p14:creationId xmlns:p14="http://schemas.microsoft.com/office/powerpoint/2010/main" val="1078994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5B4944-0F0D-4052-BF36-24CEFDD6F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571" y="1181100"/>
            <a:ext cx="3876675" cy="3886200"/>
          </a:xfrm>
          <a:prstGeom prst="rect">
            <a:avLst/>
          </a:prstGeom>
          <a:ln w="28575">
            <a:solidFill>
              <a:srgbClr val="00B0F0"/>
            </a:solidFill>
          </a:ln>
        </p:spPr>
      </p:pic>
      <p:sp>
        <p:nvSpPr>
          <p:cNvPr id="6" name="ZoneTexte 5">
            <a:extLst>
              <a:ext uri="{FF2B5EF4-FFF2-40B4-BE49-F238E27FC236}">
                <a16:creationId xmlns:a16="http://schemas.microsoft.com/office/drawing/2014/main" id="{D43E2A92-623D-49F0-A977-BFAA78805C41}"/>
              </a:ext>
            </a:extLst>
          </p:cNvPr>
          <p:cNvSpPr txBox="1"/>
          <p:nvPr/>
        </p:nvSpPr>
        <p:spPr>
          <a:xfrm>
            <a:off x="2697891" y="5307568"/>
            <a:ext cx="2133600" cy="369332"/>
          </a:xfrm>
          <a:prstGeom prst="rect">
            <a:avLst/>
          </a:prstGeom>
          <a:noFill/>
        </p:spPr>
        <p:txBody>
          <a:bodyPr wrap="square" rtlCol="0">
            <a:spAutoFit/>
          </a:bodyPr>
          <a:lstStyle/>
          <a:p>
            <a:r>
              <a:rPr lang="fr-FR" dirty="0"/>
              <a:t>By </a:t>
            </a:r>
            <a:r>
              <a:rPr lang="fr-FR" dirty="0" err="1"/>
              <a:t>Eloise</a:t>
            </a:r>
            <a:r>
              <a:rPr lang="fr-FR" dirty="0"/>
              <a:t> 5</a:t>
            </a:r>
            <a:r>
              <a:rPr lang="fr-FR" baseline="30000" dirty="0"/>
              <a:t>e</a:t>
            </a:r>
            <a:r>
              <a:rPr lang="fr-FR" dirty="0"/>
              <a:t>3</a:t>
            </a:r>
            <a:endParaRPr lang="en-GB" dirty="0"/>
          </a:p>
        </p:txBody>
      </p:sp>
      <p:sp>
        <p:nvSpPr>
          <p:cNvPr id="7" name="ZoneTexte 6">
            <a:extLst>
              <a:ext uri="{FF2B5EF4-FFF2-40B4-BE49-F238E27FC236}">
                <a16:creationId xmlns:a16="http://schemas.microsoft.com/office/drawing/2014/main" id="{0E979D45-1322-4ED6-9EA6-378F478266C0}"/>
              </a:ext>
            </a:extLst>
          </p:cNvPr>
          <p:cNvSpPr txBox="1"/>
          <p:nvPr/>
        </p:nvSpPr>
        <p:spPr>
          <a:xfrm>
            <a:off x="5989984" y="1339820"/>
            <a:ext cx="4517184" cy="3373359"/>
          </a:xfrm>
          <a:prstGeom prst="rect">
            <a:avLst/>
          </a:prstGeom>
          <a:noFill/>
        </p:spPr>
        <p:txBody>
          <a:bodyPr wrap="square" rtlCol="0">
            <a:spAutoFit/>
          </a:bodyPr>
          <a:lstStyle/>
          <a:p>
            <a:pPr>
              <a:lnSpc>
                <a:spcPct val="150000"/>
              </a:lnSpc>
            </a:pPr>
            <a:r>
              <a:rPr lang="fr-FR" dirty="0"/>
              <a:t>This </a:t>
            </a:r>
            <a:r>
              <a:rPr lang="fr-FR" dirty="0" err="1"/>
              <a:t>medal</a:t>
            </a:r>
            <a:r>
              <a:rPr lang="fr-FR" dirty="0"/>
              <a:t> </a:t>
            </a:r>
            <a:r>
              <a:rPr lang="fr-FR" dirty="0" err="1"/>
              <a:t>represents</a:t>
            </a:r>
            <a:r>
              <a:rPr lang="fr-FR" dirty="0"/>
              <a:t> « Le Cèdre» </a:t>
            </a:r>
            <a:r>
              <a:rPr lang="fr-FR" dirty="0" err="1"/>
              <a:t>school</a:t>
            </a:r>
            <a:r>
              <a:rPr lang="fr-FR" dirty="0"/>
              <a:t> </a:t>
            </a:r>
            <a:r>
              <a:rPr lang="fr-FR" dirty="0" err="1"/>
              <a:t>which</a:t>
            </a:r>
            <a:r>
              <a:rPr lang="fr-FR" dirty="0"/>
              <a:t> </a:t>
            </a:r>
            <a:r>
              <a:rPr lang="fr-FR" dirty="0" err="1"/>
              <a:t>is</a:t>
            </a:r>
            <a:r>
              <a:rPr lang="fr-FR" dirty="0"/>
              <a:t> a public </a:t>
            </a:r>
            <a:r>
              <a:rPr lang="fr-FR" dirty="0" err="1"/>
              <a:t>secondary</a:t>
            </a:r>
            <a:r>
              <a:rPr lang="fr-FR" dirty="0"/>
              <a:t> </a:t>
            </a:r>
            <a:r>
              <a:rPr lang="fr-FR" dirty="0" err="1"/>
              <a:t>school</a:t>
            </a:r>
            <a:r>
              <a:rPr lang="fr-FR" dirty="0"/>
              <a:t>. This </a:t>
            </a:r>
            <a:r>
              <a:rPr lang="fr-FR" dirty="0" err="1"/>
              <a:t>medal</a:t>
            </a:r>
            <a:r>
              <a:rPr lang="fr-FR" dirty="0"/>
              <a:t> </a:t>
            </a:r>
            <a:r>
              <a:rPr lang="fr-FR" dirty="0" err="1"/>
              <a:t>is</a:t>
            </a:r>
            <a:r>
              <a:rPr lang="fr-FR" dirty="0"/>
              <a:t> </a:t>
            </a:r>
            <a:r>
              <a:rPr lang="fr-FR" dirty="0" err="1"/>
              <a:t>intended</a:t>
            </a:r>
            <a:r>
              <a:rPr lang="fr-FR" dirty="0"/>
              <a:t> for the people </a:t>
            </a:r>
            <a:r>
              <a:rPr lang="fr-FR" dirty="0" err="1"/>
              <a:t>who</a:t>
            </a:r>
            <a:r>
              <a:rPr lang="fr-FR" dirty="0"/>
              <a:t> </a:t>
            </a:r>
            <a:r>
              <a:rPr lang="fr-FR" dirty="0" err="1"/>
              <a:t>work</a:t>
            </a:r>
            <a:r>
              <a:rPr lang="fr-FR" dirty="0"/>
              <a:t> in </a:t>
            </a:r>
            <a:r>
              <a:rPr lang="fr-FR" dirty="0" err="1"/>
              <a:t>this</a:t>
            </a:r>
            <a:r>
              <a:rPr lang="fr-FR" dirty="0"/>
              <a:t> place (the principal, the assistant principal, the </a:t>
            </a:r>
            <a:r>
              <a:rPr lang="fr-FR" dirty="0" err="1"/>
              <a:t>chief</a:t>
            </a:r>
            <a:r>
              <a:rPr lang="fr-FR" dirty="0"/>
              <a:t> </a:t>
            </a:r>
            <a:r>
              <a:rPr lang="fr-FR" dirty="0" err="1"/>
              <a:t>education</a:t>
            </a:r>
            <a:r>
              <a:rPr lang="fr-FR" dirty="0"/>
              <a:t> </a:t>
            </a:r>
            <a:r>
              <a:rPr lang="fr-FR" dirty="0" err="1"/>
              <a:t>advisor</a:t>
            </a:r>
            <a:r>
              <a:rPr lang="fr-FR" dirty="0"/>
              <a:t>, the </a:t>
            </a:r>
            <a:r>
              <a:rPr lang="fr-FR" dirty="0" err="1"/>
              <a:t>supervisor</a:t>
            </a:r>
            <a:r>
              <a:rPr lang="fr-FR" dirty="0"/>
              <a:t>, the </a:t>
            </a:r>
            <a:r>
              <a:rPr lang="fr-FR" dirty="0" err="1"/>
              <a:t>teachers</a:t>
            </a:r>
            <a:r>
              <a:rPr lang="fr-FR" dirty="0"/>
              <a:t>, the nurse, the </a:t>
            </a:r>
            <a:r>
              <a:rPr lang="fr-FR" dirty="0" err="1"/>
              <a:t>cook</a:t>
            </a:r>
            <a:r>
              <a:rPr lang="fr-FR" dirty="0"/>
              <a:t>, the </a:t>
            </a:r>
            <a:r>
              <a:rPr lang="fr-FR" dirty="0" err="1"/>
              <a:t>cleaning</a:t>
            </a:r>
            <a:r>
              <a:rPr lang="fr-FR" dirty="0"/>
              <a:t> staff, the </a:t>
            </a:r>
            <a:r>
              <a:rPr lang="fr-FR" dirty="0" err="1"/>
              <a:t>students</a:t>
            </a:r>
            <a:r>
              <a:rPr lang="fr-FR" dirty="0"/>
              <a:t>). On </a:t>
            </a:r>
            <a:r>
              <a:rPr lang="fr-FR" dirty="0" err="1"/>
              <a:t>this</a:t>
            </a:r>
            <a:r>
              <a:rPr lang="fr-FR" dirty="0"/>
              <a:t> </a:t>
            </a:r>
            <a:r>
              <a:rPr lang="fr-FR" dirty="0" err="1"/>
              <a:t>medal</a:t>
            </a:r>
            <a:r>
              <a:rPr lang="fr-FR" dirty="0"/>
              <a:t> </a:t>
            </a:r>
            <a:r>
              <a:rPr lang="fr-FR" dirty="0" err="1"/>
              <a:t>we</a:t>
            </a:r>
            <a:r>
              <a:rPr lang="fr-FR" dirty="0"/>
              <a:t> can </a:t>
            </a:r>
            <a:r>
              <a:rPr lang="fr-FR" dirty="0" err="1"/>
              <a:t>find</a:t>
            </a:r>
            <a:r>
              <a:rPr lang="fr-FR" dirty="0"/>
              <a:t> a </a:t>
            </a:r>
            <a:r>
              <a:rPr lang="fr-FR" dirty="0" err="1"/>
              <a:t>tree</a:t>
            </a:r>
            <a:r>
              <a:rPr lang="fr-FR" dirty="0"/>
              <a:t> and </a:t>
            </a:r>
            <a:r>
              <a:rPr lang="fr-FR" dirty="0" err="1"/>
              <a:t>also</a:t>
            </a:r>
            <a:r>
              <a:rPr lang="fr-FR" dirty="0"/>
              <a:t> the </a:t>
            </a:r>
            <a:r>
              <a:rPr lang="fr-FR" dirty="0" err="1"/>
              <a:t>name</a:t>
            </a:r>
            <a:r>
              <a:rPr lang="fr-FR" dirty="0"/>
              <a:t> of the </a:t>
            </a:r>
            <a:r>
              <a:rPr lang="fr-FR" dirty="0" err="1"/>
              <a:t>school</a:t>
            </a:r>
            <a:r>
              <a:rPr lang="fr-FR" dirty="0"/>
              <a:t>.</a:t>
            </a:r>
            <a:endParaRPr lang="en-GB" dirty="0"/>
          </a:p>
        </p:txBody>
      </p:sp>
    </p:spTree>
    <p:extLst>
      <p:ext uri="{BB962C8B-B14F-4D97-AF65-F5344CB8AC3E}">
        <p14:creationId xmlns:p14="http://schemas.microsoft.com/office/powerpoint/2010/main" val="384691928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E400CFA-AD9B-46BF-B741-7AF65C055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029" y="740140"/>
            <a:ext cx="3243601" cy="5134940"/>
          </a:xfrm>
          <a:prstGeom prst="rect">
            <a:avLst/>
          </a:prstGeom>
          <a:ln w="38100">
            <a:solidFill>
              <a:schemeClr val="accent6">
                <a:lumMod val="50000"/>
              </a:schemeClr>
            </a:solidFill>
          </a:ln>
        </p:spPr>
      </p:pic>
      <p:sp>
        <p:nvSpPr>
          <p:cNvPr id="4" name="ZoneTexte 3">
            <a:extLst>
              <a:ext uri="{FF2B5EF4-FFF2-40B4-BE49-F238E27FC236}">
                <a16:creationId xmlns:a16="http://schemas.microsoft.com/office/drawing/2014/main" id="{833CA5AA-235A-4BA8-8F47-CCCEF23FA040}"/>
              </a:ext>
            </a:extLst>
          </p:cNvPr>
          <p:cNvSpPr txBox="1"/>
          <p:nvPr/>
        </p:nvSpPr>
        <p:spPr>
          <a:xfrm>
            <a:off x="8978348" y="6031696"/>
            <a:ext cx="2902226" cy="369332"/>
          </a:xfrm>
          <a:prstGeom prst="rect">
            <a:avLst/>
          </a:prstGeom>
          <a:noFill/>
        </p:spPr>
        <p:txBody>
          <a:bodyPr wrap="square" rtlCol="0">
            <a:spAutoFit/>
          </a:bodyPr>
          <a:lstStyle/>
          <a:p>
            <a:r>
              <a:rPr lang="fr-FR" dirty="0"/>
              <a:t>By </a:t>
            </a:r>
            <a:r>
              <a:rPr lang="fr-FR" dirty="0" err="1"/>
              <a:t>Emile</a:t>
            </a:r>
            <a:r>
              <a:rPr lang="fr-FR" dirty="0"/>
              <a:t> 5</a:t>
            </a:r>
            <a:r>
              <a:rPr lang="fr-FR" baseline="30000" dirty="0"/>
              <a:t>e</a:t>
            </a:r>
            <a:r>
              <a:rPr lang="fr-FR" dirty="0"/>
              <a:t>1</a:t>
            </a:r>
            <a:endParaRPr lang="en-GB" dirty="0"/>
          </a:p>
        </p:txBody>
      </p:sp>
      <p:sp>
        <p:nvSpPr>
          <p:cNvPr id="7" name="ZoneTexte 6">
            <a:extLst>
              <a:ext uri="{FF2B5EF4-FFF2-40B4-BE49-F238E27FC236}">
                <a16:creationId xmlns:a16="http://schemas.microsoft.com/office/drawing/2014/main" id="{244B53F3-EC67-4EBE-8C73-CF041FCE2934}"/>
              </a:ext>
            </a:extLst>
          </p:cNvPr>
          <p:cNvSpPr txBox="1"/>
          <p:nvPr/>
        </p:nvSpPr>
        <p:spPr>
          <a:xfrm>
            <a:off x="510208" y="580845"/>
            <a:ext cx="6891130" cy="5450851"/>
          </a:xfrm>
          <a:prstGeom prst="rect">
            <a:avLst/>
          </a:prstGeom>
          <a:noFill/>
        </p:spPr>
        <p:txBody>
          <a:bodyPr wrap="square" rtlCol="0">
            <a:spAutoFit/>
          </a:bodyPr>
          <a:lstStyle/>
          <a:p>
            <a:pPr>
              <a:lnSpc>
                <a:spcPct val="150000"/>
              </a:lnSpc>
            </a:pPr>
            <a:r>
              <a:rPr lang="fr-FR" dirty="0"/>
              <a:t>This </a:t>
            </a:r>
            <a:r>
              <a:rPr lang="fr-FR" dirty="0" err="1"/>
              <a:t>is</a:t>
            </a:r>
            <a:r>
              <a:rPr lang="fr-FR" dirty="0"/>
              <a:t> the new </a:t>
            </a:r>
            <a:r>
              <a:rPr lang="fr-FR" dirty="0" err="1"/>
              <a:t>medal</a:t>
            </a:r>
            <a:r>
              <a:rPr lang="fr-FR" dirty="0"/>
              <a:t> of Le Vésinet. It </a:t>
            </a:r>
            <a:r>
              <a:rPr lang="fr-FR" dirty="0" err="1"/>
              <a:t>was</a:t>
            </a:r>
            <a:r>
              <a:rPr lang="fr-FR" dirty="0"/>
              <a:t> </a:t>
            </a:r>
            <a:r>
              <a:rPr lang="fr-FR" dirty="0" err="1"/>
              <a:t>created</a:t>
            </a:r>
            <a:r>
              <a:rPr lang="fr-FR" dirty="0"/>
              <a:t> by </a:t>
            </a:r>
            <a:r>
              <a:rPr lang="fr-FR" dirty="0" err="1"/>
              <a:t>Emile</a:t>
            </a:r>
            <a:r>
              <a:rPr lang="fr-FR" dirty="0"/>
              <a:t> D. on 21st April 2020, for the </a:t>
            </a:r>
            <a:r>
              <a:rPr lang="fr-FR" dirty="0" err="1"/>
              <a:t>championship</a:t>
            </a:r>
            <a:r>
              <a:rPr lang="fr-FR" dirty="0"/>
              <a:t> of the </a:t>
            </a:r>
            <a:r>
              <a:rPr lang="fr-FR" dirty="0" err="1"/>
              <a:t>medal</a:t>
            </a:r>
            <a:r>
              <a:rPr lang="fr-FR" dirty="0"/>
              <a:t> 2020 </a:t>
            </a:r>
            <a:r>
              <a:rPr lang="fr-FR" dirty="0" err="1"/>
              <a:t>organized</a:t>
            </a:r>
            <a:r>
              <a:rPr lang="fr-FR" dirty="0"/>
              <a:t> in Le Vésinet, France. It </a:t>
            </a:r>
            <a:r>
              <a:rPr lang="fr-FR" dirty="0" err="1"/>
              <a:t>is</a:t>
            </a:r>
            <a:r>
              <a:rPr lang="fr-FR" dirty="0"/>
              <a:t> </a:t>
            </a:r>
            <a:r>
              <a:rPr lang="fr-FR" dirty="0" err="1"/>
              <a:t>addressed</a:t>
            </a:r>
            <a:r>
              <a:rPr lang="fr-FR" dirty="0"/>
              <a:t> to all </a:t>
            </a:r>
            <a:r>
              <a:rPr lang="fr-FR" dirty="0" err="1"/>
              <a:t>citizens</a:t>
            </a:r>
            <a:r>
              <a:rPr lang="fr-FR" dirty="0"/>
              <a:t> </a:t>
            </a:r>
            <a:r>
              <a:rPr lang="fr-FR" dirty="0" err="1"/>
              <a:t>from</a:t>
            </a:r>
            <a:r>
              <a:rPr lang="fr-FR" dirty="0"/>
              <a:t> Le Vésinet . The </a:t>
            </a:r>
            <a:r>
              <a:rPr lang="fr-FR" dirty="0" err="1"/>
              <a:t>medal</a:t>
            </a:r>
            <a:r>
              <a:rPr lang="fr-FR" dirty="0"/>
              <a:t> has the </a:t>
            </a:r>
            <a:r>
              <a:rPr lang="fr-FR" dirty="0" err="1"/>
              <a:t>shape</a:t>
            </a:r>
            <a:r>
              <a:rPr lang="fr-FR" dirty="0"/>
              <a:t> of the city. It </a:t>
            </a:r>
            <a:r>
              <a:rPr lang="fr-FR" dirty="0" err="1"/>
              <a:t>is</a:t>
            </a:r>
            <a:r>
              <a:rPr lang="fr-FR" dirty="0"/>
              <a:t> </a:t>
            </a:r>
            <a:r>
              <a:rPr lang="fr-FR" dirty="0" err="1"/>
              <a:t>yellow</a:t>
            </a:r>
            <a:r>
              <a:rPr lang="fr-FR" dirty="0"/>
              <a:t> </a:t>
            </a:r>
            <a:r>
              <a:rPr lang="fr-FR" dirty="0" err="1"/>
              <a:t>inside</a:t>
            </a:r>
            <a:r>
              <a:rPr lang="fr-FR" dirty="0"/>
              <a:t> </a:t>
            </a:r>
            <a:r>
              <a:rPr lang="fr-FR" dirty="0" err="1"/>
              <a:t>because</a:t>
            </a:r>
            <a:r>
              <a:rPr lang="fr-FR" dirty="0"/>
              <a:t> </a:t>
            </a:r>
            <a:r>
              <a:rPr lang="fr-FR" dirty="0" err="1"/>
              <a:t>it</a:t>
            </a:r>
            <a:r>
              <a:rPr lang="fr-FR" dirty="0"/>
              <a:t> </a:t>
            </a:r>
            <a:r>
              <a:rPr lang="fr-FR" dirty="0" err="1"/>
              <a:t>is</a:t>
            </a:r>
            <a:r>
              <a:rPr lang="fr-FR" dirty="0"/>
              <a:t> a golden </a:t>
            </a:r>
            <a:r>
              <a:rPr lang="fr-FR" dirty="0" err="1"/>
              <a:t>medal</a:t>
            </a:r>
            <a:r>
              <a:rPr lang="fr-FR" dirty="0"/>
              <a:t> and </a:t>
            </a:r>
            <a:r>
              <a:rPr lang="fr-FR" dirty="0" err="1"/>
              <a:t>it</a:t>
            </a:r>
            <a:r>
              <a:rPr lang="fr-FR" dirty="0"/>
              <a:t> </a:t>
            </a:r>
            <a:r>
              <a:rPr lang="fr-FR" dirty="0" err="1"/>
              <a:t>is</a:t>
            </a:r>
            <a:r>
              <a:rPr lang="fr-FR" dirty="0"/>
              <a:t> green on the </a:t>
            </a:r>
            <a:r>
              <a:rPr lang="fr-FR" dirty="0" err="1"/>
              <a:t>outside</a:t>
            </a:r>
            <a:r>
              <a:rPr lang="fr-FR" dirty="0"/>
              <a:t> </a:t>
            </a:r>
            <a:r>
              <a:rPr lang="fr-FR" dirty="0" err="1"/>
              <a:t>because</a:t>
            </a:r>
            <a:r>
              <a:rPr lang="fr-FR" dirty="0"/>
              <a:t> Le Vésinet </a:t>
            </a:r>
            <a:r>
              <a:rPr lang="fr-FR" dirty="0" err="1"/>
              <a:t>is</a:t>
            </a:r>
            <a:r>
              <a:rPr lang="fr-FR" dirty="0"/>
              <a:t> a city </a:t>
            </a:r>
            <a:r>
              <a:rPr lang="fr-FR" dirty="0" err="1"/>
              <a:t>with</a:t>
            </a:r>
            <a:r>
              <a:rPr lang="fr-FR" dirty="0"/>
              <a:t> a lot of </a:t>
            </a:r>
            <a:r>
              <a:rPr lang="fr-FR" dirty="0" err="1"/>
              <a:t>parks</a:t>
            </a:r>
            <a:r>
              <a:rPr lang="fr-FR" dirty="0"/>
              <a:t>. On the right of the </a:t>
            </a:r>
            <a:r>
              <a:rPr lang="fr-FR" dirty="0" err="1"/>
              <a:t>medal</a:t>
            </a:r>
            <a:r>
              <a:rPr lang="fr-FR" dirty="0"/>
              <a:t> </a:t>
            </a:r>
            <a:r>
              <a:rPr lang="fr-FR" dirty="0" err="1"/>
              <a:t>you</a:t>
            </a:r>
            <a:r>
              <a:rPr lang="fr-FR" dirty="0"/>
              <a:t> can </a:t>
            </a:r>
            <a:r>
              <a:rPr lang="fr-FR" dirty="0" err="1"/>
              <a:t>see</a:t>
            </a:r>
            <a:r>
              <a:rPr lang="fr-FR" dirty="0"/>
              <a:t> a </a:t>
            </a:r>
            <a:r>
              <a:rPr lang="fr-FR" dirty="0" err="1"/>
              <a:t>lake</a:t>
            </a:r>
            <a:r>
              <a:rPr lang="fr-FR" dirty="0"/>
              <a:t>, </a:t>
            </a:r>
            <a:r>
              <a:rPr lang="fr-FR" dirty="0" err="1"/>
              <a:t>it</a:t>
            </a:r>
            <a:r>
              <a:rPr lang="fr-FR" dirty="0"/>
              <a:t> </a:t>
            </a:r>
            <a:r>
              <a:rPr lang="fr-FR" dirty="0" err="1"/>
              <a:t>is</a:t>
            </a:r>
            <a:r>
              <a:rPr lang="fr-FR" dirty="0"/>
              <a:t>  « Lac Supérieur » and </a:t>
            </a:r>
            <a:r>
              <a:rPr lang="fr-FR" dirty="0" err="1"/>
              <a:t>next</a:t>
            </a:r>
            <a:r>
              <a:rPr lang="fr-FR" dirty="0"/>
              <a:t>  to the </a:t>
            </a:r>
            <a:r>
              <a:rPr lang="fr-FR" dirty="0" err="1"/>
              <a:t>lake</a:t>
            </a:r>
            <a:r>
              <a:rPr lang="fr-FR" dirty="0"/>
              <a:t> </a:t>
            </a:r>
            <a:r>
              <a:rPr lang="fr-FR" dirty="0" err="1"/>
              <a:t>you</a:t>
            </a:r>
            <a:r>
              <a:rPr lang="fr-FR" dirty="0"/>
              <a:t> can </a:t>
            </a:r>
            <a:r>
              <a:rPr lang="fr-FR" dirty="0" err="1"/>
              <a:t>see</a:t>
            </a:r>
            <a:r>
              <a:rPr lang="fr-FR" dirty="0"/>
              <a:t> a </a:t>
            </a:r>
            <a:r>
              <a:rPr lang="fr-FR" dirty="0" err="1"/>
              <a:t>cedar</a:t>
            </a:r>
            <a:r>
              <a:rPr lang="fr-FR" dirty="0"/>
              <a:t> </a:t>
            </a:r>
            <a:r>
              <a:rPr lang="fr-FR" dirty="0" err="1"/>
              <a:t>tree</a:t>
            </a:r>
            <a:r>
              <a:rPr lang="fr-FR" dirty="0"/>
              <a:t> for the </a:t>
            </a:r>
            <a:r>
              <a:rPr lang="fr-FR" dirty="0" err="1"/>
              <a:t>school</a:t>
            </a:r>
            <a:r>
              <a:rPr lang="fr-FR" dirty="0"/>
              <a:t>, « Collège le Cèdre ». The point </a:t>
            </a:r>
            <a:r>
              <a:rPr lang="fr-FR" dirty="0" err="1"/>
              <a:t>next</a:t>
            </a:r>
            <a:r>
              <a:rPr lang="fr-FR" dirty="0"/>
              <a:t> to the </a:t>
            </a:r>
            <a:r>
              <a:rPr lang="fr-FR" dirty="0" err="1"/>
              <a:t>lake</a:t>
            </a:r>
            <a:r>
              <a:rPr lang="fr-FR" dirty="0"/>
              <a:t> shows </a:t>
            </a:r>
            <a:r>
              <a:rPr lang="fr-FR" dirty="0" err="1"/>
              <a:t>where</a:t>
            </a:r>
            <a:r>
              <a:rPr lang="fr-FR" dirty="0"/>
              <a:t> the </a:t>
            </a:r>
            <a:r>
              <a:rPr lang="fr-FR" dirty="0" err="1"/>
              <a:t>author</a:t>
            </a:r>
            <a:r>
              <a:rPr lang="fr-FR" dirty="0"/>
              <a:t> </a:t>
            </a:r>
            <a:r>
              <a:rPr lang="fr-FR" dirty="0" err="1"/>
              <a:t>lives</a:t>
            </a:r>
            <a:r>
              <a:rPr lang="fr-FR" dirty="0"/>
              <a:t>. Under the </a:t>
            </a:r>
            <a:r>
              <a:rPr lang="fr-FR" dirty="0" err="1"/>
              <a:t>tree</a:t>
            </a:r>
            <a:r>
              <a:rPr lang="fr-FR" dirty="0"/>
              <a:t> </a:t>
            </a:r>
            <a:r>
              <a:rPr lang="fr-FR" dirty="0" err="1"/>
              <a:t>there</a:t>
            </a:r>
            <a:r>
              <a:rPr lang="fr-FR" dirty="0"/>
              <a:t> </a:t>
            </a:r>
            <a:r>
              <a:rPr lang="fr-FR" dirty="0" err="1"/>
              <a:t>is</a:t>
            </a:r>
            <a:r>
              <a:rPr lang="fr-FR" dirty="0"/>
              <a:t> a train for the train station. Next to the </a:t>
            </a:r>
            <a:r>
              <a:rPr lang="fr-FR" dirty="0" err="1"/>
              <a:t>tree</a:t>
            </a:r>
            <a:r>
              <a:rPr lang="fr-FR" dirty="0"/>
              <a:t> </a:t>
            </a:r>
            <a:r>
              <a:rPr lang="fr-FR" dirty="0" err="1"/>
              <a:t>there</a:t>
            </a:r>
            <a:r>
              <a:rPr lang="fr-FR" dirty="0"/>
              <a:t> </a:t>
            </a:r>
            <a:r>
              <a:rPr lang="fr-FR" dirty="0" err="1"/>
              <a:t>is</a:t>
            </a:r>
            <a:r>
              <a:rPr lang="fr-FR" dirty="0"/>
              <a:t> a coma for the shop « Monoprix » (the coma </a:t>
            </a:r>
            <a:r>
              <a:rPr lang="fr-FR" dirty="0" err="1"/>
              <a:t>is</a:t>
            </a:r>
            <a:r>
              <a:rPr lang="fr-FR" dirty="0"/>
              <a:t> the logo of the shop). Under the train </a:t>
            </a:r>
            <a:r>
              <a:rPr lang="fr-FR" dirty="0" err="1"/>
              <a:t>there</a:t>
            </a:r>
            <a:r>
              <a:rPr lang="fr-FR" dirty="0"/>
              <a:t> are notes </a:t>
            </a:r>
            <a:r>
              <a:rPr lang="fr-FR" dirty="0" err="1"/>
              <a:t>because</a:t>
            </a:r>
            <a:r>
              <a:rPr lang="fr-FR" dirty="0"/>
              <a:t> Le Vésinet </a:t>
            </a:r>
            <a:r>
              <a:rPr lang="fr-FR" dirty="0" err="1"/>
              <a:t>is</a:t>
            </a:r>
            <a:r>
              <a:rPr lang="fr-FR" dirty="0"/>
              <a:t> a </a:t>
            </a:r>
            <a:r>
              <a:rPr lang="fr-FR" dirty="0" err="1"/>
              <a:t>rich</a:t>
            </a:r>
            <a:r>
              <a:rPr lang="fr-FR" dirty="0"/>
              <a:t> city. There </a:t>
            </a:r>
            <a:r>
              <a:rPr lang="fr-FR" dirty="0" err="1"/>
              <a:t>is</a:t>
            </a:r>
            <a:r>
              <a:rPr lang="fr-FR" dirty="0"/>
              <a:t> a </a:t>
            </a:r>
            <a:r>
              <a:rPr lang="fr-FR" dirty="0" err="1"/>
              <a:t>park</a:t>
            </a:r>
            <a:r>
              <a:rPr lang="fr-FR" dirty="0"/>
              <a:t> </a:t>
            </a:r>
            <a:r>
              <a:rPr lang="fr-FR" dirty="0" err="1"/>
              <a:t>called</a:t>
            </a:r>
            <a:r>
              <a:rPr lang="fr-FR" dirty="0"/>
              <a:t> « Parc des Ibis »: </a:t>
            </a:r>
            <a:r>
              <a:rPr lang="fr-FR" dirty="0" err="1"/>
              <a:t>it</a:t>
            </a:r>
            <a:r>
              <a:rPr lang="fr-FR" dirty="0"/>
              <a:t> </a:t>
            </a:r>
            <a:r>
              <a:rPr lang="fr-FR" dirty="0" err="1"/>
              <a:t>is</a:t>
            </a:r>
            <a:r>
              <a:rPr lang="fr-FR" dirty="0"/>
              <a:t> the </a:t>
            </a:r>
            <a:r>
              <a:rPr lang="fr-FR" dirty="0" err="1"/>
              <a:t>blue</a:t>
            </a:r>
            <a:r>
              <a:rPr lang="fr-FR" dirty="0"/>
              <a:t> and green </a:t>
            </a:r>
            <a:r>
              <a:rPr lang="fr-FR" dirty="0" err="1"/>
              <a:t>shape</a:t>
            </a:r>
            <a:r>
              <a:rPr lang="fr-FR" dirty="0"/>
              <a:t> on top.</a:t>
            </a:r>
            <a:endParaRPr lang="en-GB" dirty="0"/>
          </a:p>
        </p:txBody>
      </p:sp>
    </p:spTree>
    <p:extLst>
      <p:ext uri="{BB962C8B-B14F-4D97-AF65-F5344CB8AC3E}">
        <p14:creationId xmlns:p14="http://schemas.microsoft.com/office/powerpoint/2010/main" val="12545276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706FB39-29C7-4EAA-9225-189B7FFF3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936" y="1361567"/>
            <a:ext cx="3752850" cy="3505200"/>
          </a:xfrm>
          <a:prstGeom prst="rect">
            <a:avLst/>
          </a:prstGeom>
          <a:ln w="76200">
            <a:solidFill>
              <a:schemeClr val="accent2">
                <a:lumMod val="40000"/>
                <a:lumOff val="60000"/>
              </a:schemeClr>
            </a:solidFill>
          </a:ln>
        </p:spPr>
      </p:pic>
      <p:sp>
        <p:nvSpPr>
          <p:cNvPr id="6" name="ZoneTexte 5">
            <a:extLst>
              <a:ext uri="{FF2B5EF4-FFF2-40B4-BE49-F238E27FC236}">
                <a16:creationId xmlns:a16="http://schemas.microsoft.com/office/drawing/2014/main" id="{B2A829B4-BA04-4249-BBC9-3E16BECCB749}"/>
              </a:ext>
            </a:extLst>
          </p:cNvPr>
          <p:cNvSpPr txBox="1"/>
          <p:nvPr/>
        </p:nvSpPr>
        <p:spPr>
          <a:xfrm>
            <a:off x="8958471" y="5127101"/>
            <a:ext cx="1896737" cy="369332"/>
          </a:xfrm>
          <a:prstGeom prst="rect">
            <a:avLst/>
          </a:prstGeom>
          <a:noFill/>
        </p:spPr>
        <p:txBody>
          <a:bodyPr wrap="square" rtlCol="0">
            <a:spAutoFit/>
          </a:bodyPr>
          <a:lstStyle/>
          <a:p>
            <a:r>
              <a:rPr lang="fr-FR" dirty="0"/>
              <a:t>By Emma 5</a:t>
            </a:r>
            <a:r>
              <a:rPr lang="fr-FR" baseline="30000" dirty="0"/>
              <a:t>e</a:t>
            </a:r>
            <a:r>
              <a:rPr lang="fr-FR" dirty="0"/>
              <a:t>1</a:t>
            </a:r>
            <a:endParaRPr lang="en-GB" dirty="0"/>
          </a:p>
        </p:txBody>
      </p:sp>
      <p:sp>
        <p:nvSpPr>
          <p:cNvPr id="7" name="ZoneTexte 6">
            <a:extLst>
              <a:ext uri="{FF2B5EF4-FFF2-40B4-BE49-F238E27FC236}">
                <a16:creationId xmlns:a16="http://schemas.microsoft.com/office/drawing/2014/main" id="{413EAEDC-45D8-4261-84CE-4A9A1B608AC2}"/>
              </a:ext>
            </a:extLst>
          </p:cNvPr>
          <p:cNvSpPr txBox="1"/>
          <p:nvPr/>
        </p:nvSpPr>
        <p:spPr>
          <a:xfrm>
            <a:off x="1450642" y="804240"/>
            <a:ext cx="5235681" cy="4619854"/>
          </a:xfrm>
          <a:prstGeom prst="rect">
            <a:avLst/>
          </a:prstGeom>
          <a:noFill/>
        </p:spPr>
        <p:txBody>
          <a:bodyPr wrap="square" rtlCol="0">
            <a:spAutoFit/>
          </a:bodyPr>
          <a:lstStyle/>
          <a:p>
            <a:pPr>
              <a:lnSpc>
                <a:spcPct val="150000"/>
              </a:lnSpc>
            </a:pPr>
            <a:r>
              <a:rPr lang="fr-FR" dirty="0"/>
              <a:t>I </a:t>
            </a:r>
            <a:r>
              <a:rPr lang="fr-FR" dirty="0" err="1"/>
              <a:t>designed</a:t>
            </a:r>
            <a:r>
              <a:rPr lang="fr-FR" dirty="0"/>
              <a:t> a new </a:t>
            </a:r>
            <a:r>
              <a:rPr lang="fr-FR" dirty="0" err="1"/>
              <a:t>medal</a:t>
            </a:r>
            <a:r>
              <a:rPr lang="fr-FR" dirty="0"/>
              <a:t> for « Le Cèdre » </a:t>
            </a:r>
            <a:r>
              <a:rPr lang="fr-FR" dirty="0" err="1"/>
              <a:t>secondary</a:t>
            </a:r>
            <a:r>
              <a:rPr lang="fr-FR" dirty="0"/>
              <a:t> </a:t>
            </a:r>
            <a:r>
              <a:rPr lang="fr-FR" dirty="0" err="1"/>
              <a:t>school</a:t>
            </a:r>
            <a:r>
              <a:rPr lang="fr-FR" dirty="0"/>
              <a:t>. In </a:t>
            </a:r>
            <a:r>
              <a:rPr lang="fr-FR" dirty="0" err="1"/>
              <a:t>this</a:t>
            </a:r>
            <a:r>
              <a:rPr lang="fr-FR" dirty="0"/>
              <a:t> </a:t>
            </a:r>
            <a:r>
              <a:rPr lang="fr-FR" dirty="0" err="1"/>
              <a:t>medal</a:t>
            </a:r>
            <a:r>
              <a:rPr lang="fr-FR" dirty="0"/>
              <a:t> </a:t>
            </a:r>
            <a:r>
              <a:rPr lang="fr-FR" dirty="0" err="1"/>
              <a:t>there</a:t>
            </a:r>
            <a:r>
              <a:rPr lang="fr-FR" dirty="0"/>
              <a:t> </a:t>
            </a:r>
            <a:r>
              <a:rPr lang="fr-FR" dirty="0" err="1"/>
              <a:t>is</a:t>
            </a:r>
            <a:r>
              <a:rPr lang="fr-FR" dirty="0"/>
              <a:t> the </a:t>
            </a:r>
            <a:r>
              <a:rPr lang="fr-FR" dirty="0" err="1"/>
              <a:t>emblem</a:t>
            </a:r>
            <a:r>
              <a:rPr lang="fr-FR" dirty="0"/>
              <a:t> of the </a:t>
            </a:r>
            <a:r>
              <a:rPr lang="fr-FR" dirty="0" err="1"/>
              <a:t>school</a:t>
            </a:r>
            <a:r>
              <a:rPr lang="fr-FR" dirty="0"/>
              <a:t>: a </a:t>
            </a:r>
            <a:r>
              <a:rPr lang="fr-FR" dirty="0" err="1"/>
              <a:t>cedar</a:t>
            </a:r>
            <a:r>
              <a:rPr lang="fr-FR" dirty="0"/>
              <a:t> </a:t>
            </a:r>
            <a:r>
              <a:rPr lang="fr-FR" dirty="0" err="1"/>
              <a:t>tree</a:t>
            </a:r>
            <a:r>
              <a:rPr lang="fr-FR" dirty="0"/>
              <a:t>. In </a:t>
            </a:r>
            <a:r>
              <a:rPr lang="fr-FR" dirty="0" err="1"/>
              <a:t>this</a:t>
            </a:r>
            <a:r>
              <a:rPr lang="fr-FR" dirty="0"/>
              <a:t> </a:t>
            </a:r>
            <a:r>
              <a:rPr lang="fr-FR" dirty="0" err="1"/>
              <a:t>cedar</a:t>
            </a:r>
            <a:r>
              <a:rPr lang="fr-FR" dirty="0"/>
              <a:t> </a:t>
            </a:r>
            <a:r>
              <a:rPr lang="fr-FR" dirty="0" err="1"/>
              <a:t>tree</a:t>
            </a:r>
            <a:r>
              <a:rPr lang="fr-FR" dirty="0"/>
              <a:t> </a:t>
            </a:r>
            <a:r>
              <a:rPr lang="fr-FR" dirty="0" err="1"/>
              <a:t>there</a:t>
            </a:r>
            <a:r>
              <a:rPr lang="fr-FR" dirty="0"/>
              <a:t> are </a:t>
            </a:r>
            <a:r>
              <a:rPr lang="fr-FR" dirty="0" err="1"/>
              <a:t>school</a:t>
            </a:r>
            <a:r>
              <a:rPr lang="fr-FR" dirty="0"/>
              <a:t> books </a:t>
            </a:r>
            <a:r>
              <a:rPr lang="fr-FR" dirty="0" err="1"/>
              <a:t>that</a:t>
            </a:r>
            <a:r>
              <a:rPr lang="fr-FR" dirty="0"/>
              <a:t> </a:t>
            </a:r>
            <a:r>
              <a:rPr lang="fr-FR" dirty="0" err="1"/>
              <a:t>we</a:t>
            </a:r>
            <a:r>
              <a:rPr lang="fr-FR" dirty="0"/>
              <a:t> </a:t>
            </a:r>
            <a:r>
              <a:rPr lang="fr-FR" dirty="0" err="1"/>
              <a:t>need</a:t>
            </a:r>
            <a:r>
              <a:rPr lang="fr-FR" dirty="0"/>
              <a:t> to </a:t>
            </a:r>
            <a:r>
              <a:rPr lang="fr-FR" dirty="0" err="1"/>
              <a:t>study</a:t>
            </a:r>
            <a:r>
              <a:rPr lang="fr-FR" dirty="0"/>
              <a:t>. This </a:t>
            </a:r>
            <a:r>
              <a:rPr lang="fr-FR" dirty="0" err="1"/>
              <a:t>medal</a:t>
            </a:r>
            <a:r>
              <a:rPr lang="fr-FR" dirty="0"/>
              <a:t> has </a:t>
            </a:r>
            <a:r>
              <a:rPr lang="fr-FR" dirty="0" err="1"/>
              <a:t>eleven</a:t>
            </a:r>
            <a:r>
              <a:rPr lang="fr-FR" dirty="0"/>
              <a:t> </a:t>
            </a:r>
            <a:r>
              <a:rPr lang="fr-FR" dirty="0" err="1"/>
              <a:t>sides</a:t>
            </a:r>
            <a:r>
              <a:rPr lang="fr-FR" dirty="0"/>
              <a:t>. </a:t>
            </a:r>
            <a:r>
              <a:rPr lang="fr-FR" dirty="0" err="1"/>
              <a:t>They</a:t>
            </a:r>
            <a:r>
              <a:rPr lang="fr-FR" dirty="0"/>
              <a:t> </a:t>
            </a:r>
            <a:r>
              <a:rPr lang="fr-FR" dirty="0" err="1"/>
              <a:t>represent</a:t>
            </a:r>
            <a:r>
              <a:rPr lang="fr-FR" dirty="0"/>
              <a:t> the </a:t>
            </a:r>
            <a:r>
              <a:rPr lang="fr-FR" dirty="0" err="1"/>
              <a:t>eleven</a:t>
            </a:r>
            <a:r>
              <a:rPr lang="fr-FR" dirty="0"/>
              <a:t> </a:t>
            </a:r>
            <a:r>
              <a:rPr lang="fr-FR" dirty="0" err="1"/>
              <a:t>subjects</a:t>
            </a:r>
            <a:r>
              <a:rPr lang="fr-FR" dirty="0"/>
              <a:t> </a:t>
            </a:r>
            <a:r>
              <a:rPr lang="fr-FR" dirty="0" err="1"/>
              <a:t>which</a:t>
            </a:r>
            <a:r>
              <a:rPr lang="fr-FR" dirty="0"/>
              <a:t> are </a:t>
            </a:r>
            <a:r>
              <a:rPr lang="fr-FR" dirty="0" err="1"/>
              <a:t>taught</a:t>
            </a:r>
            <a:r>
              <a:rPr lang="fr-FR" dirty="0"/>
              <a:t> at </a:t>
            </a:r>
            <a:r>
              <a:rPr lang="fr-FR" dirty="0" err="1"/>
              <a:t>school</a:t>
            </a:r>
            <a:r>
              <a:rPr lang="fr-FR" dirty="0"/>
              <a:t>. This </a:t>
            </a:r>
            <a:r>
              <a:rPr lang="fr-FR" dirty="0" err="1"/>
              <a:t>creation</a:t>
            </a:r>
            <a:r>
              <a:rPr lang="fr-FR" dirty="0"/>
              <a:t> </a:t>
            </a:r>
            <a:r>
              <a:rPr lang="fr-FR" dirty="0" err="1"/>
              <a:t>is</a:t>
            </a:r>
            <a:r>
              <a:rPr lang="fr-FR" dirty="0"/>
              <a:t> made for </a:t>
            </a:r>
            <a:r>
              <a:rPr lang="fr-FR" dirty="0" err="1"/>
              <a:t>academic</a:t>
            </a:r>
            <a:r>
              <a:rPr lang="fr-FR" dirty="0"/>
              <a:t> </a:t>
            </a:r>
            <a:r>
              <a:rPr lang="fr-FR" dirty="0" err="1"/>
              <a:t>success</a:t>
            </a:r>
            <a:r>
              <a:rPr lang="fr-FR" dirty="0"/>
              <a:t>. The </a:t>
            </a:r>
            <a:r>
              <a:rPr lang="fr-FR" dirty="0" err="1"/>
              <a:t>pupil</a:t>
            </a:r>
            <a:r>
              <a:rPr lang="fr-FR" dirty="0"/>
              <a:t> </a:t>
            </a:r>
            <a:r>
              <a:rPr lang="fr-FR" dirty="0" err="1"/>
              <a:t>who</a:t>
            </a:r>
            <a:r>
              <a:rPr lang="fr-FR" dirty="0"/>
              <a:t> </a:t>
            </a:r>
            <a:r>
              <a:rPr lang="fr-FR" dirty="0" err="1"/>
              <a:t>will</a:t>
            </a:r>
            <a:r>
              <a:rPr lang="fr-FR" dirty="0"/>
              <a:t> have the best marks for </a:t>
            </a:r>
            <a:r>
              <a:rPr lang="fr-FR" dirty="0" err="1"/>
              <a:t>their</a:t>
            </a:r>
            <a:r>
              <a:rPr lang="fr-FR" dirty="0"/>
              <a:t> </a:t>
            </a:r>
            <a:r>
              <a:rPr lang="fr-FR" dirty="0" err="1"/>
              <a:t>school</a:t>
            </a:r>
            <a:r>
              <a:rPr lang="fr-FR" dirty="0"/>
              <a:t> final graduation, </a:t>
            </a:r>
            <a:r>
              <a:rPr lang="fr-FR" dirty="0" err="1"/>
              <a:t>will</a:t>
            </a:r>
            <a:r>
              <a:rPr lang="fr-FR" dirty="0"/>
              <a:t> </a:t>
            </a:r>
            <a:r>
              <a:rPr lang="fr-FR" dirty="0" err="1"/>
              <a:t>get</a:t>
            </a:r>
            <a:r>
              <a:rPr lang="fr-FR" dirty="0"/>
              <a:t> the </a:t>
            </a:r>
            <a:r>
              <a:rPr lang="fr-FR" dirty="0" err="1"/>
              <a:t>medal</a:t>
            </a:r>
            <a:r>
              <a:rPr lang="fr-FR" dirty="0"/>
              <a:t>. At the end of the </a:t>
            </a:r>
            <a:r>
              <a:rPr lang="fr-FR" dirty="0" err="1"/>
              <a:t>school</a:t>
            </a:r>
            <a:r>
              <a:rPr lang="fr-FR" dirty="0"/>
              <a:t> </a:t>
            </a:r>
            <a:r>
              <a:rPr lang="fr-FR" dirty="0" err="1"/>
              <a:t>year</a:t>
            </a:r>
            <a:r>
              <a:rPr lang="fr-FR" dirty="0"/>
              <a:t>, </a:t>
            </a:r>
            <a:r>
              <a:rPr lang="fr-FR" dirty="0" err="1"/>
              <a:t>there</a:t>
            </a:r>
            <a:r>
              <a:rPr lang="fr-FR" dirty="0"/>
              <a:t> </a:t>
            </a:r>
            <a:r>
              <a:rPr lang="fr-FR" dirty="0" err="1"/>
              <a:t>is</a:t>
            </a:r>
            <a:r>
              <a:rPr lang="fr-FR" dirty="0"/>
              <a:t> a party </a:t>
            </a:r>
            <a:r>
              <a:rPr lang="fr-FR" dirty="0" err="1"/>
              <a:t>with</a:t>
            </a:r>
            <a:r>
              <a:rPr lang="fr-FR" dirty="0"/>
              <a:t> all </a:t>
            </a:r>
            <a:r>
              <a:rPr lang="fr-FR" dirty="0" err="1"/>
              <a:t>pupils</a:t>
            </a:r>
            <a:r>
              <a:rPr lang="fr-FR" dirty="0"/>
              <a:t>, and the principal </a:t>
            </a:r>
            <a:r>
              <a:rPr lang="fr-FR" dirty="0" err="1"/>
              <a:t>will</a:t>
            </a:r>
            <a:r>
              <a:rPr lang="fr-FR" dirty="0"/>
              <a:t> </a:t>
            </a:r>
            <a:r>
              <a:rPr lang="fr-FR" dirty="0" err="1"/>
              <a:t>give</a:t>
            </a:r>
            <a:r>
              <a:rPr lang="fr-FR" dirty="0"/>
              <a:t> the </a:t>
            </a:r>
            <a:r>
              <a:rPr lang="fr-FR" dirty="0" err="1"/>
              <a:t>medal</a:t>
            </a:r>
            <a:r>
              <a:rPr lang="fr-FR" dirty="0"/>
              <a:t> to the best </a:t>
            </a:r>
            <a:r>
              <a:rPr lang="fr-FR" dirty="0" err="1"/>
              <a:t>pupil</a:t>
            </a:r>
            <a:r>
              <a:rPr lang="fr-FR" dirty="0"/>
              <a:t> of the </a:t>
            </a:r>
            <a:r>
              <a:rPr lang="fr-FR" dirty="0" err="1"/>
              <a:t>year</a:t>
            </a:r>
            <a:r>
              <a:rPr lang="fr-FR" dirty="0"/>
              <a:t>.</a:t>
            </a:r>
            <a:endParaRPr lang="en-GB" dirty="0"/>
          </a:p>
        </p:txBody>
      </p:sp>
    </p:spTree>
    <p:extLst>
      <p:ext uri="{BB962C8B-B14F-4D97-AF65-F5344CB8AC3E}">
        <p14:creationId xmlns:p14="http://schemas.microsoft.com/office/powerpoint/2010/main" val="26907770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TotalTime>
  <Words>2754</Words>
  <Application>Microsoft Office PowerPoint</Application>
  <PresentationFormat>Grand écran</PresentationFormat>
  <Paragraphs>126</Paragraphs>
  <Slides>29</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Calibri Light</vt:lpstr>
      <vt:lpstr>Comic Sans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medals</dc:title>
  <dc:creator>Chantal Cruaud</dc:creator>
  <cp:lastModifiedBy>Chantal Cruaud</cp:lastModifiedBy>
  <cp:revision>99</cp:revision>
  <dcterms:created xsi:type="dcterms:W3CDTF">2020-05-17T14:48:04Z</dcterms:created>
  <dcterms:modified xsi:type="dcterms:W3CDTF">2020-05-19T22:34:49Z</dcterms:modified>
</cp:coreProperties>
</file>